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F0296-E589-4140-AE26-2F014DB9D56D}" v="2" dt="2023-12-07T15:11:00.02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Zarazee, Scott" userId="60c30389-6210-472a-a903-1f0622e36f01" providerId="ADAL" clId="{9FBF0296-E589-4140-AE26-2F014DB9D56D}"/>
    <pc:docChg chg="custSel addSld delSld modSld">
      <pc:chgData name="Zarazee, Scott" userId="60c30389-6210-472a-a903-1f0622e36f01" providerId="ADAL" clId="{9FBF0296-E589-4140-AE26-2F014DB9D56D}" dt="2023-12-07T15:12:47.445" v="773" actId="12"/>
      <pc:docMkLst>
        <pc:docMk/>
      </pc:docMkLst>
      <pc:sldChg chg="modSp mod">
        <pc:chgData name="Zarazee, Scott" userId="60c30389-6210-472a-a903-1f0622e36f01" providerId="ADAL" clId="{9FBF0296-E589-4140-AE26-2F014DB9D56D}" dt="2023-12-07T15:12:47.445" v="773" actId="12"/>
        <pc:sldMkLst>
          <pc:docMk/>
          <pc:sldMk cId="4275571887" sldId="256"/>
        </pc:sldMkLst>
        <pc:spChg chg="mod">
          <ac:chgData name="Zarazee, Scott" userId="60c30389-6210-472a-a903-1f0622e36f01" providerId="ADAL" clId="{9FBF0296-E589-4140-AE26-2F014DB9D56D}" dt="2023-12-07T15:12:47.445" v="773" actId="12"/>
          <ac:spMkLst>
            <pc:docMk/>
            <pc:sldMk cId="4275571887" sldId="256"/>
            <ac:spMk id="3" creationId="{344921ED-867B-D534-18DB-AB4EF08A7FC9}"/>
          </ac:spMkLst>
        </pc:spChg>
      </pc:sldChg>
      <pc:sldChg chg="modSp new mod">
        <pc:chgData name="Zarazee, Scott" userId="60c30389-6210-472a-a903-1f0622e36f01" providerId="ADAL" clId="{9FBF0296-E589-4140-AE26-2F014DB9D56D}" dt="2023-12-07T15:11:55.356" v="769" actId="20577"/>
        <pc:sldMkLst>
          <pc:docMk/>
          <pc:sldMk cId="1843944829" sldId="257"/>
        </pc:sldMkLst>
        <pc:spChg chg="mod">
          <ac:chgData name="Zarazee, Scott" userId="60c30389-6210-472a-a903-1f0622e36f01" providerId="ADAL" clId="{9FBF0296-E589-4140-AE26-2F014DB9D56D}" dt="2023-12-06T20:20:21.418" v="275" actId="20577"/>
          <ac:spMkLst>
            <pc:docMk/>
            <pc:sldMk cId="1843944829" sldId="257"/>
            <ac:spMk id="2" creationId="{BCABA25E-E8D8-9AE5-F284-2FD8397E1475}"/>
          </ac:spMkLst>
        </pc:spChg>
        <pc:spChg chg="mod">
          <ac:chgData name="Zarazee, Scott" userId="60c30389-6210-472a-a903-1f0622e36f01" providerId="ADAL" clId="{9FBF0296-E589-4140-AE26-2F014DB9D56D}" dt="2023-12-07T15:11:55.356" v="769" actId="20577"/>
          <ac:spMkLst>
            <pc:docMk/>
            <pc:sldMk cId="1843944829" sldId="257"/>
            <ac:spMk id="3" creationId="{E3027F3B-F8B7-6A02-6823-961F76072EF7}"/>
          </ac:spMkLst>
        </pc:spChg>
      </pc:sldChg>
      <pc:sldChg chg="modSp new mod">
        <pc:chgData name="Zarazee, Scott" userId="60c30389-6210-472a-a903-1f0622e36f01" providerId="ADAL" clId="{9FBF0296-E589-4140-AE26-2F014DB9D56D}" dt="2023-12-07T15:11:00.020" v="732" actId="20577"/>
        <pc:sldMkLst>
          <pc:docMk/>
          <pc:sldMk cId="1903097255" sldId="258"/>
        </pc:sldMkLst>
        <pc:spChg chg="mod">
          <ac:chgData name="Zarazee, Scott" userId="60c30389-6210-472a-a903-1f0622e36f01" providerId="ADAL" clId="{9FBF0296-E589-4140-AE26-2F014DB9D56D}" dt="2023-12-07T15:10:35.366" v="730" actId="20577"/>
          <ac:spMkLst>
            <pc:docMk/>
            <pc:sldMk cId="1903097255" sldId="258"/>
            <ac:spMk id="2" creationId="{6A36CCDB-013E-DF38-DEFC-CD79E8DFE507}"/>
          </ac:spMkLst>
        </pc:spChg>
        <pc:spChg chg="mod">
          <ac:chgData name="Zarazee, Scott" userId="60c30389-6210-472a-a903-1f0622e36f01" providerId="ADAL" clId="{9FBF0296-E589-4140-AE26-2F014DB9D56D}" dt="2023-12-07T15:11:00.020" v="732" actId="20577"/>
          <ac:spMkLst>
            <pc:docMk/>
            <pc:sldMk cId="1903097255" sldId="258"/>
            <ac:spMk id="3" creationId="{DBF8535E-FB57-AC89-F3E7-D8276E6E6F22}"/>
          </ac:spMkLst>
        </pc:spChg>
      </pc:sldChg>
      <pc:sldChg chg="modSp new del mod">
        <pc:chgData name="Zarazee, Scott" userId="60c30389-6210-472a-a903-1f0622e36f01" providerId="ADAL" clId="{9FBF0296-E589-4140-AE26-2F014DB9D56D}" dt="2023-12-06T21:00:01.785" v="552" actId="2696"/>
        <pc:sldMkLst>
          <pc:docMk/>
          <pc:sldMk cId="2598983234" sldId="259"/>
        </pc:sldMkLst>
        <pc:spChg chg="mod">
          <ac:chgData name="Zarazee, Scott" userId="60c30389-6210-472a-a903-1f0622e36f01" providerId="ADAL" clId="{9FBF0296-E589-4140-AE26-2F014DB9D56D}" dt="2023-12-06T20:25:44.147" v="415" actId="122"/>
          <ac:spMkLst>
            <pc:docMk/>
            <pc:sldMk cId="2598983234" sldId="259"/>
            <ac:spMk id="2" creationId="{D05E81E3-7CE4-E761-8E59-FF7447E33A27}"/>
          </ac:spMkLst>
        </pc:spChg>
        <pc:spChg chg="mod">
          <ac:chgData name="Zarazee, Scott" userId="60c30389-6210-472a-a903-1f0622e36f01" providerId="ADAL" clId="{9FBF0296-E589-4140-AE26-2F014DB9D56D}" dt="2023-12-06T20:28:50.583" v="512" actId="20577"/>
          <ac:spMkLst>
            <pc:docMk/>
            <pc:sldMk cId="2598983234" sldId="259"/>
            <ac:spMk id="3" creationId="{BC416F14-A93D-01C9-8F2C-6E8FE5F2D157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DD5C8-6F21-831A-EBA8-27BEAE35DA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24CC8E-F3CD-0C42-B35A-26A0F87466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EE00F4B-52EF-4026-0C2D-8F2F5C4C7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FE5B5C-A3BB-E32E-7E70-7C8707C911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F1816B-3EBF-FB32-54AF-9A6A98ED5E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634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CB90F1-FA66-36AD-7EB5-014E4AD0F0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901E79-41AF-10A8-CDFD-9A9D8B8E858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901E67-02AF-3590-DB42-001CA0A7B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4525F2-28F5-12FE-D621-A54CA3C3F9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2589F4-0239-8CC4-97D1-9914A24407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277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0E9E2EB-236F-1ACE-6901-86D48F8E5D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017317-E769-E090-70F2-4792F4C018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787D1F-D1AD-38E2-CA39-E6E53CF7C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92655-8EFF-1B1F-8622-68950D85F1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CC3754-B3BE-12D2-5FCA-BAA7105E8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171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5B8743-9D27-4EFA-BD95-5F4896A386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7EDAA2-64E7-B6F5-54C1-41EBC1AA8F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D770A4-DFFE-305D-912F-6ECA623F34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A32018-5249-48A2-6E23-7BB663B85B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35E9C8-DB14-B4A9-AF99-551874FDC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88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C1C5B0-ADD7-A5C9-67C8-698FA830CA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C2ED4A-30C9-24EC-8A88-9EDB211AD9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F7179C-7D49-709A-5025-0F0E8A2DF5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9970C7-574A-01D1-4AB8-102469667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21E9EE-D9A7-3D3F-1506-40BD94859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711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EAC13-7B74-A581-BEA6-E9B9ADB70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608017-8E3E-AFAE-6564-9327AD54E8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CD70733-E62A-215A-83FA-76D04CF30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6274BA3-DDCC-6C63-0C16-F0A411125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D62C5A-BF51-5487-AA74-0C0AC3B86C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B6292-C353-4628-3F90-13B86E4B73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28553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55654E-020A-E33C-8306-87E98804F8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F3C76-15BC-C2EA-226D-614BD3826B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F89FF8-E1EC-A02D-F1C5-CA2CF07A35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8FFDA8-CCCF-CACD-232A-7CDBCA607DF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08431D7-DD7E-D9A5-B0A0-E84D20C7F1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F79914B-EB04-3E8B-9E3D-BEA25694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2D4B01-0B2A-736D-DD9B-D57FDED36B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D7DF8E-0F35-27F6-74CB-019DBFFDA6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826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4A192-11D2-DDED-0896-C1C35395D0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740F5AE-4250-F869-2236-5A0566E05D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F89B3ED-962C-A775-A778-8B756A1DB0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5A12E4-8A71-961E-B270-2212B36605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9406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3162E1D-800E-9460-CA17-B993B085B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C920906-8D93-549A-38F4-BFA7554C2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67A0DB-2F13-3AA4-C51C-7A8A54AC2B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3624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ECFA0F-CFCA-60E6-B5D3-C9382C6EA1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973CCA-D6A4-9716-1D38-0DABC7AB20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1D48FD7-5BF8-5F17-EE4D-A98AEF37F4E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2DC5CC-FC85-D517-1E62-6CDBA97AEE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0F0B3E-B832-8E94-9A4A-5092FF2623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C1F30A-7B42-F798-620F-265E58C03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7526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3A583-FC91-30D1-C205-4E2225AEE0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480480-1E32-6D6D-C2A2-F8085548BFD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0AEDAE-0DE4-1A5C-340C-FD80827EAB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CE41351-4479-8544-7E1E-26325FDCF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7CDD37-2A1A-6439-5D4B-4C4129305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400B41-733D-B672-75DE-E3C0B2A7DB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0106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D1070F-5F03-CFBA-843E-8A514890D7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31C9A8-211B-4BFF-2BAB-605E80F734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9ACCB4-5738-D0BF-EA4D-8D4846732B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E5E207-599C-4DBA-B05F-4085D7A5A102}" type="datetimeFigureOut">
              <a:rPr lang="en-US" smtClean="0"/>
              <a:t>12/7/2023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52BCFE-620B-8F2D-3F94-04F6A00A4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4EF62E-E872-D2F0-99F7-C1FB423893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C4615A-9870-4D64-B7F5-41A52B30D2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902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am.a@geoconvergence.com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Zarazee@sos.in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992EF-B213-4F32-F774-D7ED13E7D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08456"/>
          </a:xfrm>
        </p:spPr>
        <p:txBody>
          <a:bodyPr>
            <a:normAutofit fontScale="90000"/>
          </a:bodyPr>
          <a:lstStyle/>
          <a:p>
            <a:r>
              <a:rPr lang="en-US" dirty="0"/>
              <a:t>Help America Vote Act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44921ED-867B-D534-18DB-AB4EF08A7F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147777"/>
            <a:ext cx="9144000" cy="4281598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Signed into Federal law in 2002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Sets minimum standards for election administration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Provides annual funding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Created the Election Assistance Commission (EAC)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  <a:p>
            <a:pPr algn="l"/>
            <a:endParaRPr lang="en-US" dirty="0"/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n-US" dirty="0"/>
              <a:t>For counties that have not participated, please consider the Certification in Election Administration, Technology, and Security (CEATS) at Ball State University.</a:t>
            </a:r>
          </a:p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55718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ABA25E-E8D8-9AE5-F284-2FD8397E14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Who Are Your Elected Officials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027F3B-F8B7-6A02-6823-961F76072EF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489450"/>
          </a:xfrm>
        </p:spPr>
        <p:txBody>
          <a:bodyPr/>
          <a:lstStyle/>
          <a:p>
            <a:r>
              <a:rPr lang="en-US" dirty="0"/>
              <a:t>Update with new elected officials from Municipal Election.</a:t>
            </a:r>
          </a:p>
          <a:p>
            <a:r>
              <a:rPr lang="en-US" dirty="0"/>
              <a:t>SOS office will be promoting WAYEO website in 2024.</a:t>
            </a:r>
          </a:p>
          <a:p>
            <a:r>
              <a:rPr lang="en-US" dirty="0"/>
              <a:t>Support tab for problems on website.</a:t>
            </a:r>
          </a:p>
          <a:p>
            <a:r>
              <a:rPr lang="en-US" dirty="0"/>
              <a:t>WAYEO contact: Sam Armstrong </a:t>
            </a:r>
            <a:r>
              <a:rPr lang="en-US" dirty="0">
                <a:hlinkClick r:id="rId2"/>
              </a:rPr>
              <a:t>sam.a@geoconvergence.com</a:t>
            </a:r>
            <a:r>
              <a:rPr lang="en-US" dirty="0"/>
              <a:t>.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sz="3600" u="sng" dirty="0"/>
              <a:t>2024 HAVA Material's </a:t>
            </a:r>
          </a:p>
          <a:p>
            <a:r>
              <a:rPr lang="en-US" dirty="0"/>
              <a:t>HAVA survey will be out Dec/Jan.</a:t>
            </a:r>
          </a:p>
          <a:p>
            <a:r>
              <a:rPr lang="en-US" dirty="0"/>
              <a:t>Desk Calendars/Handout material at SOS table.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39448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36CCDB-013E-DF38-DEFC-CD79E8DFE5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2024 Election Security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F8535E-FB57-AC89-F3E7-D8276E6E6F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grants have been reviewed</a:t>
            </a:r>
          </a:p>
          <a:p>
            <a:r>
              <a:rPr lang="en-US" dirty="0"/>
              <a:t>Notifications will start this week</a:t>
            </a:r>
          </a:p>
          <a:p>
            <a:r>
              <a:rPr lang="en-US" dirty="0"/>
              <a:t>Awards will begin starting in January</a:t>
            </a:r>
          </a:p>
          <a:p>
            <a:endParaRPr lang="en-US" dirty="0"/>
          </a:p>
          <a:p>
            <a:pPr marL="0" indent="0" algn="ctr">
              <a:buNone/>
            </a:pPr>
            <a:r>
              <a:rPr lang="en-US" dirty="0"/>
              <a:t>Contact info:</a:t>
            </a:r>
          </a:p>
          <a:p>
            <a:pPr marL="0" indent="0" algn="ctr">
              <a:buNone/>
            </a:pPr>
            <a:r>
              <a:rPr lang="en-US" dirty="0"/>
              <a:t>Scott Zarazee</a:t>
            </a:r>
          </a:p>
          <a:p>
            <a:pPr marL="0" indent="0" algn="ctr">
              <a:buNone/>
            </a:pPr>
            <a:r>
              <a:rPr lang="en-US" dirty="0"/>
              <a:t>317-2348354</a:t>
            </a:r>
          </a:p>
          <a:p>
            <a:pPr marL="0" indent="0" algn="ctr">
              <a:buNone/>
            </a:pPr>
            <a:r>
              <a:rPr lang="en-US" dirty="0">
                <a:hlinkClick r:id="rId2"/>
              </a:rPr>
              <a:t>SZarazee@sos.in.gov</a:t>
            </a: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0972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367</TotalTime>
  <Words>152</Words>
  <Application>Microsoft Office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Wingdings</vt:lpstr>
      <vt:lpstr>Office Theme</vt:lpstr>
      <vt:lpstr>Help America Vote Act</vt:lpstr>
      <vt:lpstr>Who Are Your Elected Officials</vt:lpstr>
      <vt:lpstr>2024 Election Security Grant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Help America Vote Act</dc:title>
  <dc:creator>Zarazee, Scott</dc:creator>
  <cp:lastModifiedBy>Zarazee, Scott</cp:lastModifiedBy>
  <cp:revision>1</cp:revision>
  <dcterms:created xsi:type="dcterms:W3CDTF">2023-12-06T15:10:52Z</dcterms:created>
  <dcterms:modified xsi:type="dcterms:W3CDTF">2023-12-07T15:12:47Z</dcterms:modified>
</cp:coreProperties>
</file>