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526" r:id="rId3"/>
    <p:sldId id="484" r:id="rId4"/>
    <p:sldId id="469" r:id="rId5"/>
    <p:sldId id="276" r:id="rId6"/>
    <p:sldId id="558" r:id="rId7"/>
    <p:sldId id="531" r:id="rId8"/>
    <p:sldId id="527" r:id="rId9"/>
    <p:sldId id="275"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59C240-B434-6F0C-DB1D-044D6EA4ED42}" name="Christiansen, Amy M" initials="CM" userId="S::achristiansen@iara.in.gov::099ad128-db74-48af-8ea5-92f609864417" providerId="AD"/>
  <p188:author id="{82D909DC-78FE-74E7-D6A8-50515919076E}" name="Fukunaga, Meaghan" initials="FM" userId="S::mfukunaga@iara.in.gov::f5da4765-31dd-4b7c-9c8b-6f86440eb94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A63"/>
    <a:srgbClr val="FDB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6FDB3-105E-45BF-B943-DBF617791FDA}" v="59" dt="2023-11-08T15:30:05.6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90538" autoAdjust="0"/>
  </p:normalViewPr>
  <p:slideViewPr>
    <p:cSldViewPr snapToGrid="0">
      <p:cViewPr>
        <p:scale>
          <a:sx n="66" d="100"/>
          <a:sy n="66" d="100"/>
        </p:scale>
        <p:origin x="6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sen, Amy M" userId="099ad128-db74-48af-8ea5-92f609864417" providerId="ADAL" clId="{0BC6FDB3-105E-45BF-B943-DBF617791FDA}"/>
    <pc:docChg chg="undo redo custSel addSld delSld modSld sldOrd">
      <pc:chgData name="Christiansen, Amy M" userId="099ad128-db74-48af-8ea5-92f609864417" providerId="ADAL" clId="{0BC6FDB3-105E-45BF-B943-DBF617791FDA}" dt="2023-11-08T15:36:54.264" v="2969" actId="20577"/>
      <pc:docMkLst>
        <pc:docMk/>
      </pc:docMkLst>
      <pc:sldChg chg="modSp mod">
        <pc:chgData name="Christiansen, Amy M" userId="099ad128-db74-48af-8ea5-92f609864417" providerId="ADAL" clId="{0BC6FDB3-105E-45BF-B943-DBF617791FDA}" dt="2023-10-27T16:33:43.954" v="32" actId="20577"/>
        <pc:sldMkLst>
          <pc:docMk/>
          <pc:sldMk cId="2045717864" sldId="256"/>
        </pc:sldMkLst>
        <pc:spChg chg="mod">
          <ac:chgData name="Christiansen, Amy M" userId="099ad128-db74-48af-8ea5-92f609864417" providerId="ADAL" clId="{0BC6FDB3-105E-45BF-B943-DBF617791FDA}" dt="2023-10-27T16:33:43.954" v="32" actId="20577"/>
          <ac:spMkLst>
            <pc:docMk/>
            <pc:sldMk cId="2045717864" sldId="256"/>
            <ac:spMk id="8" creationId="{00000000-0000-0000-0000-000000000000}"/>
          </ac:spMkLst>
        </pc:spChg>
      </pc:sldChg>
      <pc:sldChg chg="del">
        <pc:chgData name="Christiansen, Amy M" userId="099ad128-db74-48af-8ea5-92f609864417" providerId="ADAL" clId="{0BC6FDB3-105E-45BF-B943-DBF617791FDA}" dt="2023-10-27T16:33:47.182" v="33" actId="2696"/>
        <pc:sldMkLst>
          <pc:docMk/>
          <pc:sldMk cId="263898396" sldId="271"/>
        </pc:sldMkLst>
      </pc:sldChg>
      <pc:sldChg chg="modSp mod">
        <pc:chgData name="Christiansen, Amy M" userId="099ad128-db74-48af-8ea5-92f609864417" providerId="ADAL" clId="{0BC6FDB3-105E-45BF-B943-DBF617791FDA}" dt="2023-10-30T18:11:54.472" v="2263" actId="1076"/>
        <pc:sldMkLst>
          <pc:docMk/>
          <pc:sldMk cId="3186970309" sldId="275"/>
        </pc:sldMkLst>
        <pc:spChg chg="mod">
          <ac:chgData name="Christiansen, Amy M" userId="099ad128-db74-48af-8ea5-92f609864417" providerId="ADAL" clId="{0BC6FDB3-105E-45BF-B943-DBF617791FDA}" dt="2023-10-30T18:11:54.472" v="2263" actId="1076"/>
          <ac:spMkLst>
            <pc:docMk/>
            <pc:sldMk cId="3186970309" sldId="275"/>
            <ac:spMk id="11" creationId="{00000000-0000-0000-0000-000000000000}"/>
          </ac:spMkLst>
        </pc:spChg>
      </pc:sldChg>
      <pc:sldChg chg="addSp delSp modSp add del mod">
        <pc:chgData name="Christiansen, Amy M" userId="099ad128-db74-48af-8ea5-92f609864417" providerId="ADAL" clId="{0BC6FDB3-105E-45BF-B943-DBF617791FDA}" dt="2023-11-08T15:34:59.213" v="2915" actId="20577"/>
        <pc:sldMkLst>
          <pc:docMk/>
          <pc:sldMk cId="1054338457" sldId="276"/>
        </pc:sldMkLst>
        <pc:spChg chg="mod">
          <ac:chgData name="Christiansen, Amy M" userId="099ad128-db74-48af-8ea5-92f609864417" providerId="ADAL" clId="{0BC6FDB3-105E-45BF-B943-DBF617791FDA}" dt="2023-10-30T17:48:36.818" v="1522" actId="20577"/>
          <ac:spMkLst>
            <pc:docMk/>
            <pc:sldMk cId="1054338457" sldId="276"/>
            <ac:spMk id="2" creationId="{00000000-0000-0000-0000-000000000000}"/>
          </ac:spMkLst>
        </pc:spChg>
        <pc:spChg chg="add del mod">
          <ac:chgData name="Christiansen, Amy M" userId="099ad128-db74-48af-8ea5-92f609864417" providerId="ADAL" clId="{0BC6FDB3-105E-45BF-B943-DBF617791FDA}" dt="2023-11-08T15:24:53.686" v="2366"/>
          <ac:spMkLst>
            <pc:docMk/>
            <pc:sldMk cId="1054338457" sldId="276"/>
            <ac:spMk id="5" creationId="{60311363-B83E-8B29-38FB-A652B6A0C9AD}"/>
          </ac:spMkLst>
        </pc:spChg>
        <pc:spChg chg="mod">
          <ac:chgData name="Christiansen, Amy M" userId="099ad128-db74-48af-8ea5-92f609864417" providerId="ADAL" clId="{0BC6FDB3-105E-45BF-B943-DBF617791FDA}" dt="2023-11-08T15:34:29.961" v="2879" actId="1076"/>
          <ac:spMkLst>
            <pc:docMk/>
            <pc:sldMk cId="1054338457" sldId="276"/>
            <ac:spMk id="10" creationId="{4B52CA0D-204B-1DC5-3735-63EA7992D06A}"/>
          </ac:spMkLst>
        </pc:spChg>
        <pc:spChg chg="mod">
          <ac:chgData name="Christiansen, Amy M" userId="099ad128-db74-48af-8ea5-92f609864417" providerId="ADAL" clId="{0BC6FDB3-105E-45BF-B943-DBF617791FDA}" dt="2023-11-08T15:34:59.213" v="2915" actId="20577"/>
          <ac:spMkLst>
            <pc:docMk/>
            <pc:sldMk cId="1054338457" sldId="276"/>
            <ac:spMk id="13" creationId="{00000000-0000-0000-0000-000000000000}"/>
          </ac:spMkLst>
        </pc:spChg>
      </pc:sldChg>
      <pc:sldChg chg="del">
        <pc:chgData name="Christiansen, Amy M" userId="099ad128-db74-48af-8ea5-92f609864417" providerId="ADAL" clId="{0BC6FDB3-105E-45BF-B943-DBF617791FDA}" dt="2023-10-27T16:34:02.893" v="35" actId="2696"/>
        <pc:sldMkLst>
          <pc:docMk/>
          <pc:sldMk cId="1334168257" sldId="302"/>
        </pc:sldMkLst>
      </pc:sldChg>
      <pc:sldChg chg="del">
        <pc:chgData name="Christiansen, Amy M" userId="099ad128-db74-48af-8ea5-92f609864417" providerId="ADAL" clId="{0BC6FDB3-105E-45BF-B943-DBF617791FDA}" dt="2023-10-27T16:35:33.760" v="44" actId="2696"/>
        <pc:sldMkLst>
          <pc:docMk/>
          <pc:sldMk cId="1066863888" sldId="306"/>
        </pc:sldMkLst>
      </pc:sldChg>
      <pc:sldChg chg="del">
        <pc:chgData name="Christiansen, Amy M" userId="099ad128-db74-48af-8ea5-92f609864417" providerId="ADAL" clId="{0BC6FDB3-105E-45BF-B943-DBF617791FDA}" dt="2023-10-27T16:35:39.308" v="45" actId="2696"/>
        <pc:sldMkLst>
          <pc:docMk/>
          <pc:sldMk cId="2593776052" sldId="308"/>
        </pc:sldMkLst>
      </pc:sldChg>
      <pc:sldChg chg="del">
        <pc:chgData name="Christiansen, Amy M" userId="099ad128-db74-48af-8ea5-92f609864417" providerId="ADAL" clId="{0BC6FDB3-105E-45BF-B943-DBF617791FDA}" dt="2023-10-27T16:35:39.308" v="45" actId="2696"/>
        <pc:sldMkLst>
          <pc:docMk/>
          <pc:sldMk cId="4060352162" sldId="310"/>
        </pc:sldMkLst>
      </pc:sldChg>
      <pc:sldChg chg="del">
        <pc:chgData name="Christiansen, Amy M" userId="099ad128-db74-48af-8ea5-92f609864417" providerId="ADAL" clId="{0BC6FDB3-105E-45BF-B943-DBF617791FDA}" dt="2023-10-27T16:34:15.747" v="37" actId="2696"/>
        <pc:sldMkLst>
          <pc:docMk/>
          <pc:sldMk cId="408124597" sldId="313"/>
        </pc:sldMkLst>
      </pc:sldChg>
      <pc:sldChg chg="del">
        <pc:chgData name="Christiansen, Amy M" userId="099ad128-db74-48af-8ea5-92f609864417" providerId="ADAL" clId="{0BC6FDB3-105E-45BF-B943-DBF617791FDA}" dt="2023-10-27T16:47:22.751" v="466" actId="2696"/>
        <pc:sldMkLst>
          <pc:docMk/>
          <pc:sldMk cId="1656773290" sldId="323"/>
        </pc:sldMkLst>
      </pc:sldChg>
      <pc:sldChg chg="del">
        <pc:chgData name="Christiansen, Amy M" userId="099ad128-db74-48af-8ea5-92f609864417" providerId="ADAL" clId="{0BC6FDB3-105E-45BF-B943-DBF617791FDA}" dt="2023-10-27T16:34:48.825" v="40" actId="2696"/>
        <pc:sldMkLst>
          <pc:docMk/>
          <pc:sldMk cId="929703842" sldId="338"/>
        </pc:sldMkLst>
      </pc:sldChg>
      <pc:sldChg chg="del">
        <pc:chgData name="Christiansen, Amy M" userId="099ad128-db74-48af-8ea5-92f609864417" providerId="ADAL" clId="{0BC6FDB3-105E-45BF-B943-DBF617791FDA}" dt="2023-10-27T16:34:48.825" v="40" actId="2696"/>
        <pc:sldMkLst>
          <pc:docMk/>
          <pc:sldMk cId="543248759" sldId="340"/>
        </pc:sldMkLst>
      </pc:sldChg>
      <pc:sldChg chg="del">
        <pc:chgData name="Christiansen, Amy M" userId="099ad128-db74-48af-8ea5-92f609864417" providerId="ADAL" clId="{0BC6FDB3-105E-45BF-B943-DBF617791FDA}" dt="2023-10-27T16:34:48.825" v="40" actId="2696"/>
        <pc:sldMkLst>
          <pc:docMk/>
          <pc:sldMk cId="2826987941" sldId="341"/>
        </pc:sldMkLst>
      </pc:sldChg>
      <pc:sldChg chg="del">
        <pc:chgData name="Christiansen, Amy M" userId="099ad128-db74-48af-8ea5-92f609864417" providerId="ADAL" clId="{0BC6FDB3-105E-45BF-B943-DBF617791FDA}" dt="2023-10-27T16:34:48.825" v="40" actId="2696"/>
        <pc:sldMkLst>
          <pc:docMk/>
          <pc:sldMk cId="3470856427" sldId="342"/>
        </pc:sldMkLst>
      </pc:sldChg>
      <pc:sldChg chg="del">
        <pc:chgData name="Christiansen, Amy M" userId="099ad128-db74-48af-8ea5-92f609864417" providerId="ADAL" clId="{0BC6FDB3-105E-45BF-B943-DBF617791FDA}" dt="2023-10-27T16:34:48.825" v="40" actId="2696"/>
        <pc:sldMkLst>
          <pc:docMk/>
          <pc:sldMk cId="4273559768" sldId="343"/>
        </pc:sldMkLst>
      </pc:sldChg>
      <pc:sldChg chg="del">
        <pc:chgData name="Christiansen, Amy M" userId="099ad128-db74-48af-8ea5-92f609864417" providerId="ADAL" clId="{0BC6FDB3-105E-45BF-B943-DBF617791FDA}" dt="2023-10-27T16:34:48.825" v="40" actId="2696"/>
        <pc:sldMkLst>
          <pc:docMk/>
          <pc:sldMk cId="932148681" sldId="345"/>
        </pc:sldMkLst>
      </pc:sldChg>
      <pc:sldChg chg="del">
        <pc:chgData name="Christiansen, Amy M" userId="099ad128-db74-48af-8ea5-92f609864417" providerId="ADAL" clId="{0BC6FDB3-105E-45BF-B943-DBF617791FDA}" dt="2023-10-27T16:34:26.849" v="38" actId="2696"/>
        <pc:sldMkLst>
          <pc:docMk/>
          <pc:sldMk cId="1099679546" sldId="351"/>
        </pc:sldMkLst>
      </pc:sldChg>
      <pc:sldChg chg="del">
        <pc:chgData name="Christiansen, Amy M" userId="099ad128-db74-48af-8ea5-92f609864417" providerId="ADAL" clId="{0BC6FDB3-105E-45BF-B943-DBF617791FDA}" dt="2023-10-27T16:47:22.751" v="466" actId="2696"/>
        <pc:sldMkLst>
          <pc:docMk/>
          <pc:sldMk cId="3132779489" sldId="359"/>
        </pc:sldMkLst>
      </pc:sldChg>
      <pc:sldChg chg="del">
        <pc:chgData name="Christiansen, Amy M" userId="099ad128-db74-48af-8ea5-92f609864417" providerId="ADAL" clId="{0BC6FDB3-105E-45BF-B943-DBF617791FDA}" dt="2023-10-27T16:34:48.825" v="40" actId="2696"/>
        <pc:sldMkLst>
          <pc:docMk/>
          <pc:sldMk cId="73739163" sldId="362"/>
        </pc:sldMkLst>
      </pc:sldChg>
      <pc:sldChg chg="del">
        <pc:chgData name="Christiansen, Amy M" userId="099ad128-db74-48af-8ea5-92f609864417" providerId="ADAL" clId="{0BC6FDB3-105E-45BF-B943-DBF617791FDA}" dt="2023-10-27T16:35:15.954" v="41" actId="2696"/>
        <pc:sldMkLst>
          <pc:docMk/>
          <pc:sldMk cId="1419415221" sldId="363"/>
        </pc:sldMkLst>
      </pc:sldChg>
      <pc:sldChg chg="del">
        <pc:chgData name="Christiansen, Amy M" userId="099ad128-db74-48af-8ea5-92f609864417" providerId="ADAL" clId="{0BC6FDB3-105E-45BF-B943-DBF617791FDA}" dt="2023-10-27T16:34:02.893" v="35" actId="2696"/>
        <pc:sldMkLst>
          <pc:docMk/>
          <pc:sldMk cId="3634115977" sldId="367"/>
        </pc:sldMkLst>
      </pc:sldChg>
      <pc:sldChg chg="del">
        <pc:chgData name="Christiansen, Amy M" userId="099ad128-db74-48af-8ea5-92f609864417" providerId="ADAL" clId="{0BC6FDB3-105E-45BF-B943-DBF617791FDA}" dt="2023-10-27T16:34:26.849" v="38" actId="2696"/>
        <pc:sldMkLst>
          <pc:docMk/>
          <pc:sldMk cId="4267753631" sldId="372"/>
        </pc:sldMkLst>
      </pc:sldChg>
      <pc:sldChg chg="del">
        <pc:chgData name="Christiansen, Amy M" userId="099ad128-db74-48af-8ea5-92f609864417" providerId="ADAL" clId="{0BC6FDB3-105E-45BF-B943-DBF617791FDA}" dt="2023-10-27T16:34:48.825" v="40" actId="2696"/>
        <pc:sldMkLst>
          <pc:docMk/>
          <pc:sldMk cId="2448386840" sldId="373"/>
        </pc:sldMkLst>
      </pc:sldChg>
      <pc:sldChg chg="del">
        <pc:chgData name="Christiansen, Amy M" userId="099ad128-db74-48af-8ea5-92f609864417" providerId="ADAL" clId="{0BC6FDB3-105E-45BF-B943-DBF617791FDA}" dt="2023-10-27T16:35:15.954" v="41" actId="2696"/>
        <pc:sldMkLst>
          <pc:docMk/>
          <pc:sldMk cId="3051205122" sldId="385"/>
        </pc:sldMkLst>
      </pc:sldChg>
      <pc:sldChg chg="del">
        <pc:chgData name="Christiansen, Amy M" userId="099ad128-db74-48af-8ea5-92f609864417" providerId="ADAL" clId="{0BC6FDB3-105E-45BF-B943-DBF617791FDA}" dt="2023-10-27T16:34:02.893" v="35" actId="2696"/>
        <pc:sldMkLst>
          <pc:docMk/>
          <pc:sldMk cId="2528943403" sldId="390"/>
        </pc:sldMkLst>
      </pc:sldChg>
      <pc:sldChg chg="del">
        <pc:chgData name="Christiansen, Amy M" userId="099ad128-db74-48af-8ea5-92f609864417" providerId="ADAL" clId="{0BC6FDB3-105E-45BF-B943-DBF617791FDA}" dt="2023-10-27T16:33:49.874" v="34" actId="2696"/>
        <pc:sldMkLst>
          <pc:docMk/>
          <pc:sldMk cId="2423988176" sldId="392"/>
        </pc:sldMkLst>
      </pc:sldChg>
      <pc:sldChg chg="del">
        <pc:chgData name="Christiansen, Amy M" userId="099ad128-db74-48af-8ea5-92f609864417" providerId="ADAL" clId="{0BC6FDB3-105E-45BF-B943-DBF617791FDA}" dt="2023-10-27T16:35:15.954" v="41" actId="2696"/>
        <pc:sldMkLst>
          <pc:docMk/>
          <pc:sldMk cId="1369748125" sldId="403"/>
        </pc:sldMkLst>
      </pc:sldChg>
      <pc:sldChg chg="del">
        <pc:chgData name="Christiansen, Amy M" userId="099ad128-db74-48af-8ea5-92f609864417" providerId="ADAL" clId="{0BC6FDB3-105E-45BF-B943-DBF617791FDA}" dt="2023-10-27T16:34:02.893" v="35" actId="2696"/>
        <pc:sldMkLst>
          <pc:docMk/>
          <pc:sldMk cId="1467598217" sldId="427"/>
        </pc:sldMkLst>
      </pc:sldChg>
      <pc:sldChg chg="del">
        <pc:chgData name="Christiansen, Amy M" userId="099ad128-db74-48af-8ea5-92f609864417" providerId="ADAL" clId="{0BC6FDB3-105E-45BF-B943-DBF617791FDA}" dt="2023-10-27T16:35:15.954" v="41" actId="2696"/>
        <pc:sldMkLst>
          <pc:docMk/>
          <pc:sldMk cId="3772447597" sldId="428"/>
        </pc:sldMkLst>
      </pc:sldChg>
      <pc:sldChg chg="del">
        <pc:chgData name="Christiansen, Amy M" userId="099ad128-db74-48af-8ea5-92f609864417" providerId="ADAL" clId="{0BC6FDB3-105E-45BF-B943-DBF617791FDA}" dt="2023-10-27T16:35:15.954" v="41" actId="2696"/>
        <pc:sldMkLst>
          <pc:docMk/>
          <pc:sldMk cId="788490437" sldId="429"/>
        </pc:sldMkLst>
      </pc:sldChg>
      <pc:sldChg chg="del">
        <pc:chgData name="Christiansen, Amy M" userId="099ad128-db74-48af-8ea5-92f609864417" providerId="ADAL" clId="{0BC6FDB3-105E-45BF-B943-DBF617791FDA}" dt="2023-10-27T16:47:28.946" v="467" actId="2696"/>
        <pc:sldMkLst>
          <pc:docMk/>
          <pc:sldMk cId="422741268" sldId="451"/>
        </pc:sldMkLst>
      </pc:sldChg>
      <pc:sldChg chg="del">
        <pc:chgData name="Christiansen, Amy M" userId="099ad128-db74-48af-8ea5-92f609864417" providerId="ADAL" clId="{0BC6FDB3-105E-45BF-B943-DBF617791FDA}" dt="2023-10-27T16:35:15.954" v="41" actId="2696"/>
        <pc:sldMkLst>
          <pc:docMk/>
          <pc:sldMk cId="3699011379" sldId="467"/>
        </pc:sldMkLst>
      </pc:sldChg>
      <pc:sldChg chg="addSp delSp modSp mod">
        <pc:chgData name="Christiansen, Amy M" userId="099ad128-db74-48af-8ea5-92f609864417" providerId="ADAL" clId="{0BC6FDB3-105E-45BF-B943-DBF617791FDA}" dt="2023-11-08T15:35:26.082" v="2928" actId="1035"/>
        <pc:sldMkLst>
          <pc:docMk/>
          <pc:sldMk cId="3588292209" sldId="469"/>
        </pc:sldMkLst>
        <pc:spChg chg="mod">
          <ac:chgData name="Christiansen, Amy M" userId="099ad128-db74-48af-8ea5-92f609864417" providerId="ADAL" clId="{0BC6FDB3-105E-45BF-B943-DBF617791FDA}" dt="2023-11-08T15:29:31.112" v="2510" actId="20577"/>
          <ac:spMkLst>
            <pc:docMk/>
            <pc:sldMk cId="3588292209" sldId="469"/>
            <ac:spMk id="2" creationId="{00000000-0000-0000-0000-000000000000}"/>
          </ac:spMkLst>
        </pc:spChg>
        <pc:spChg chg="mod">
          <ac:chgData name="Christiansen, Amy M" userId="099ad128-db74-48af-8ea5-92f609864417" providerId="ADAL" clId="{0BC6FDB3-105E-45BF-B943-DBF617791FDA}" dt="2023-10-30T17:30:10.189" v="859" actId="14100"/>
          <ac:spMkLst>
            <pc:docMk/>
            <pc:sldMk cId="3588292209" sldId="469"/>
            <ac:spMk id="3" creationId="{00000000-0000-0000-0000-000000000000}"/>
          </ac:spMkLst>
        </pc:spChg>
        <pc:spChg chg="mod">
          <ac:chgData name="Christiansen, Amy M" userId="099ad128-db74-48af-8ea5-92f609864417" providerId="ADAL" clId="{0BC6FDB3-105E-45BF-B943-DBF617791FDA}" dt="2023-10-30T17:30:15.965" v="860" actId="14100"/>
          <ac:spMkLst>
            <pc:docMk/>
            <pc:sldMk cId="3588292209" sldId="469"/>
            <ac:spMk id="4" creationId="{00000000-0000-0000-0000-000000000000}"/>
          </ac:spMkLst>
        </pc:spChg>
        <pc:spChg chg="del mod ord">
          <ac:chgData name="Christiansen, Amy M" userId="099ad128-db74-48af-8ea5-92f609864417" providerId="ADAL" clId="{0BC6FDB3-105E-45BF-B943-DBF617791FDA}" dt="2023-10-30T17:43:14.858" v="1269" actId="21"/>
          <ac:spMkLst>
            <pc:docMk/>
            <pc:sldMk cId="3588292209" sldId="469"/>
            <ac:spMk id="6" creationId="{F67D3340-FAA8-CFC2-A6B3-0BC6886794D0}"/>
          </ac:spMkLst>
        </pc:spChg>
        <pc:spChg chg="add mod">
          <ac:chgData name="Christiansen, Amy M" userId="099ad128-db74-48af-8ea5-92f609864417" providerId="ADAL" clId="{0BC6FDB3-105E-45BF-B943-DBF617791FDA}" dt="2023-11-08T15:35:26.082" v="2928" actId="1035"/>
          <ac:spMkLst>
            <pc:docMk/>
            <pc:sldMk cId="3588292209" sldId="469"/>
            <ac:spMk id="9" creationId="{917E3F72-D9E5-46AA-DB40-A63499D3F935}"/>
          </ac:spMkLst>
        </pc:spChg>
        <pc:picChg chg="add del mod">
          <ac:chgData name="Christiansen, Amy M" userId="099ad128-db74-48af-8ea5-92f609864417" providerId="ADAL" clId="{0BC6FDB3-105E-45BF-B943-DBF617791FDA}" dt="2023-10-30T17:41:30.606" v="1241" actId="21"/>
          <ac:picMkLst>
            <pc:docMk/>
            <pc:sldMk cId="3588292209" sldId="469"/>
            <ac:picMk id="7" creationId="{D48AB4D3-98F9-84F9-98DA-EA9A6001B972}"/>
          </ac:picMkLst>
        </pc:picChg>
        <pc:picChg chg="del">
          <ac:chgData name="Christiansen, Amy M" userId="099ad128-db74-48af-8ea5-92f609864417" providerId="ADAL" clId="{0BC6FDB3-105E-45BF-B943-DBF617791FDA}" dt="2023-10-27T16:46:41.622" v="413" actId="478"/>
          <ac:picMkLst>
            <pc:docMk/>
            <pc:sldMk cId="3588292209" sldId="469"/>
            <ac:picMk id="8" creationId="{2D3A97FE-05A8-DD06-78CA-91F799FBBD54}"/>
          </ac:picMkLst>
        </pc:picChg>
      </pc:sldChg>
      <pc:sldChg chg="del">
        <pc:chgData name="Christiansen, Amy M" userId="099ad128-db74-48af-8ea5-92f609864417" providerId="ADAL" clId="{0BC6FDB3-105E-45BF-B943-DBF617791FDA}" dt="2023-10-27T16:34:02.893" v="35" actId="2696"/>
        <pc:sldMkLst>
          <pc:docMk/>
          <pc:sldMk cId="1207136292" sldId="471"/>
        </pc:sldMkLst>
      </pc:sldChg>
      <pc:sldChg chg="del">
        <pc:chgData name="Christiansen, Amy M" userId="099ad128-db74-48af-8ea5-92f609864417" providerId="ADAL" clId="{0BC6FDB3-105E-45BF-B943-DBF617791FDA}" dt="2023-10-27T16:35:25.926" v="42" actId="2696"/>
        <pc:sldMkLst>
          <pc:docMk/>
          <pc:sldMk cId="4058417105" sldId="474"/>
        </pc:sldMkLst>
      </pc:sldChg>
      <pc:sldChg chg="del">
        <pc:chgData name="Christiansen, Amy M" userId="099ad128-db74-48af-8ea5-92f609864417" providerId="ADAL" clId="{0BC6FDB3-105E-45BF-B943-DBF617791FDA}" dt="2023-10-27T16:35:15.954" v="41" actId="2696"/>
        <pc:sldMkLst>
          <pc:docMk/>
          <pc:sldMk cId="1349983035" sldId="477"/>
        </pc:sldMkLst>
      </pc:sldChg>
      <pc:sldChg chg="del">
        <pc:chgData name="Christiansen, Amy M" userId="099ad128-db74-48af-8ea5-92f609864417" providerId="ADAL" clId="{0BC6FDB3-105E-45BF-B943-DBF617791FDA}" dt="2023-10-27T16:35:15.954" v="41" actId="2696"/>
        <pc:sldMkLst>
          <pc:docMk/>
          <pc:sldMk cId="2174846448" sldId="478"/>
        </pc:sldMkLst>
      </pc:sldChg>
      <pc:sldChg chg="del">
        <pc:chgData name="Christiansen, Amy M" userId="099ad128-db74-48af-8ea5-92f609864417" providerId="ADAL" clId="{0BC6FDB3-105E-45BF-B943-DBF617791FDA}" dt="2023-10-27T16:35:15.954" v="41" actId="2696"/>
        <pc:sldMkLst>
          <pc:docMk/>
          <pc:sldMk cId="2930617199" sldId="479"/>
        </pc:sldMkLst>
      </pc:sldChg>
      <pc:sldChg chg="del">
        <pc:chgData name="Christiansen, Amy M" userId="099ad128-db74-48af-8ea5-92f609864417" providerId="ADAL" clId="{0BC6FDB3-105E-45BF-B943-DBF617791FDA}" dt="2023-10-27T16:35:15.954" v="41" actId="2696"/>
        <pc:sldMkLst>
          <pc:docMk/>
          <pc:sldMk cId="2369779587" sldId="480"/>
        </pc:sldMkLst>
      </pc:sldChg>
      <pc:sldChg chg="del">
        <pc:chgData name="Christiansen, Amy M" userId="099ad128-db74-48af-8ea5-92f609864417" providerId="ADAL" clId="{0BC6FDB3-105E-45BF-B943-DBF617791FDA}" dt="2023-10-27T16:35:15.954" v="41" actId="2696"/>
        <pc:sldMkLst>
          <pc:docMk/>
          <pc:sldMk cId="2654119677" sldId="481"/>
        </pc:sldMkLst>
      </pc:sldChg>
      <pc:sldChg chg="addSp delSp modSp mod ord">
        <pc:chgData name="Christiansen, Amy M" userId="099ad128-db74-48af-8ea5-92f609864417" providerId="ADAL" clId="{0BC6FDB3-105E-45BF-B943-DBF617791FDA}" dt="2023-11-08T15:35:20.611" v="2927" actId="1035"/>
        <pc:sldMkLst>
          <pc:docMk/>
          <pc:sldMk cId="116539412" sldId="484"/>
        </pc:sldMkLst>
        <pc:spChg chg="mod">
          <ac:chgData name="Christiansen, Amy M" userId="099ad128-db74-48af-8ea5-92f609864417" providerId="ADAL" clId="{0BC6FDB3-105E-45BF-B943-DBF617791FDA}" dt="2023-11-08T15:33:05.701" v="2858" actId="1035"/>
          <ac:spMkLst>
            <pc:docMk/>
            <pc:sldMk cId="116539412" sldId="484"/>
            <ac:spMk id="2" creationId="{00000000-0000-0000-0000-000000000000}"/>
          </ac:spMkLst>
        </pc:spChg>
        <pc:spChg chg="add del mod">
          <ac:chgData name="Christiansen, Amy M" userId="099ad128-db74-48af-8ea5-92f609864417" providerId="ADAL" clId="{0BC6FDB3-105E-45BF-B943-DBF617791FDA}" dt="2023-11-08T15:24:45.190" v="2363" actId="21"/>
          <ac:spMkLst>
            <pc:docMk/>
            <pc:sldMk cId="116539412" sldId="484"/>
            <ac:spMk id="6" creationId="{67BA0CE6-B4DF-8705-57EC-33F97E065A30}"/>
          </ac:spMkLst>
        </pc:spChg>
        <pc:spChg chg="add mod">
          <ac:chgData name="Christiansen, Amy M" userId="099ad128-db74-48af-8ea5-92f609864417" providerId="ADAL" clId="{0BC6FDB3-105E-45BF-B943-DBF617791FDA}" dt="2023-11-08T15:35:20.611" v="2927" actId="1035"/>
          <ac:spMkLst>
            <pc:docMk/>
            <pc:sldMk cId="116539412" sldId="484"/>
            <ac:spMk id="7" creationId="{73FC6BB6-2DCB-4FDB-5F4E-B701A69BAA9A}"/>
          </ac:spMkLst>
        </pc:spChg>
        <pc:spChg chg="add mod">
          <ac:chgData name="Christiansen, Amy M" userId="099ad128-db74-48af-8ea5-92f609864417" providerId="ADAL" clId="{0BC6FDB3-105E-45BF-B943-DBF617791FDA}" dt="2023-11-08T15:35:20.611" v="2927" actId="1035"/>
          <ac:spMkLst>
            <pc:docMk/>
            <pc:sldMk cId="116539412" sldId="484"/>
            <ac:spMk id="12" creationId="{0D607CC6-A390-A2F0-DF75-3EA208CE8B06}"/>
          </ac:spMkLst>
        </pc:spChg>
        <pc:picChg chg="add mod">
          <ac:chgData name="Christiansen, Amy M" userId="099ad128-db74-48af-8ea5-92f609864417" providerId="ADAL" clId="{0BC6FDB3-105E-45BF-B943-DBF617791FDA}" dt="2023-11-08T15:35:20.611" v="2927" actId="1035"/>
          <ac:picMkLst>
            <pc:docMk/>
            <pc:sldMk cId="116539412" sldId="484"/>
            <ac:picMk id="5" creationId="{6968F5CA-FA8C-AD99-8730-B8D467102D00}"/>
          </ac:picMkLst>
        </pc:picChg>
        <pc:picChg chg="del">
          <ac:chgData name="Christiansen, Amy M" userId="099ad128-db74-48af-8ea5-92f609864417" providerId="ADAL" clId="{0BC6FDB3-105E-45BF-B943-DBF617791FDA}" dt="2023-10-27T16:47:14.778" v="463" actId="478"/>
          <ac:picMkLst>
            <pc:docMk/>
            <pc:sldMk cId="116539412" sldId="484"/>
            <ac:picMk id="6" creationId="{6617EABD-9DAD-AF69-3AAC-59EC22FA1BC9}"/>
          </ac:picMkLst>
        </pc:picChg>
        <pc:picChg chg="add mod">
          <ac:chgData name="Christiansen, Amy M" userId="099ad128-db74-48af-8ea5-92f609864417" providerId="ADAL" clId="{0BC6FDB3-105E-45BF-B943-DBF617791FDA}" dt="2023-11-08T15:35:20.611" v="2927" actId="1035"/>
          <ac:picMkLst>
            <pc:docMk/>
            <pc:sldMk cId="116539412" sldId="484"/>
            <ac:picMk id="8" creationId="{152553E1-86B1-557B-2B45-E8F933C45296}"/>
          </ac:picMkLst>
        </pc:picChg>
        <pc:picChg chg="del">
          <ac:chgData name="Christiansen, Amy M" userId="099ad128-db74-48af-8ea5-92f609864417" providerId="ADAL" clId="{0BC6FDB3-105E-45BF-B943-DBF617791FDA}" dt="2023-10-27T16:47:15.466" v="464" actId="478"/>
          <ac:picMkLst>
            <pc:docMk/>
            <pc:sldMk cId="116539412" sldId="484"/>
            <ac:picMk id="10" creationId="{54F40CC9-0A07-B4C1-F39F-DA8E0E0FE7BB}"/>
          </ac:picMkLst>
        </pc:picChg>
        <pc:picChg chg="add mod">
          <ac:chgData name="Christiansen, Amy M" userId="099ad128-db74-48af-8ea5-92f609864417" providerId="ADAL" clId="{0BC6FDB3-105E-45BF-B943-DBF617791FDA}" dt="2023-11-08T15:35:20.611" v="2927" actId="1035"/>
          <ac:picMkLst>
            <pc:docMk/>
            <pc:sldMk cId="116539412" sldId="484"/>
            <ac:picMk id="11" creationId="{EE540947-A57E-B2F3-C671-AA3BC73226CF}"/>
          </ac:picMkLst>
        </pc:picChg>
        <pc:picChg chg="del">
          <ac:chgData name="Christiansen, Amy M" userId="099ad128-db74-48af-8ea5-92f609864417" providerId="ADAL" clId="{0BC6FDB3-105E-45BF-B943-DBF617791FDA}" dt="2023-10-27T16:47:16.063" v="465" actId="478"/>
          <ac:picMkLst>
            <pc:docMk/>
            <pc:sldMk cId="116539412" sldId="484"/>
            <ac:picMk id="13" creationId="{3EB72A73-7F9C-1683-BFF2-7149D4BCF9A1}"/>
          </ac:picMkLst>
        </pc:picChg>
      </pc:sldChg>
      <pc:sldChg chg="modSp del mod">
        <pc:chgData name="Christiansen, Amy M" userId="099ad128-db74-48af-8ea5-92f609864417" providerId="ADAL" clId="{0BC6FDB3-105E-45BF-B943-DBF617791FDA}" dt="2023-10-30T17:39:42.140" v="1240" actId="2696"/>
        <pc:sldMkLst>
          <pc:docMk/>
          <pc:sldMk cId="2029745238" sldId="485"/>
        </pc:sldMkLst>
        <pc:spChg chg="mod">
          <ac:chgData name="Christiansen, Amy M" userId="099ad128-db74-48af-8ea5-92f609864417" providerId="ADAL" clId="{0BC6FDB3-105E-45BF-B943-DBF617791FDA}" dt="2023-10-27T16:47:07.771" v="458" actId="20577"/>
          <ac:spMkLst>
            <pc:docMk/>
            <pc:sldMk cId="2029745238" sldId="485"/>
            <ac:spMk id="2" creationId="{00000000-0000-0000-0000-000000000000}"/>
          </ac:spMkLst>
        </pc:spChg>
        <pc:spChg chg="mod">
          <ac:chgData name="Christiansen, Amy M" userId="099ad128-db74-48af-8ea5-92f609864417" providerId="ADAL" clId="{0BC6FDB3-105E-45BF-B943-DBF617791FDA}" dt="2023-10-30T17:39:27.037" v="1239" actId="20577"/>
          <ac:spMkLst>
            <pc:docMk/>
            <pc:sldMk cId="2029745238" sldId="485"/>
            <ac:spMk id="6" creationId="{7DC07B39-C198-43E5-D1F3-03D0AFD3F119}"/>
          </ac:spMkLst>
        </pc:spChg>
      </pc:sldChg>
      <pc:sldChg chg="del">
        <pc:chgData name="Christiansen, Amy M" userId="099ad128-db74-48af-8ea5-92f609864417" providerId="ADAL" clId="{0BC6FDB3-105E-45BF-B943-DBF617791FDA}" dt="2023-10-27T16:34:26.849" v="38" actId="2696"/>
        <pc:sldMkLst>
          <pc:docMk/>
          <pc:sldMk cId="659425779" sldId="486"/>
        </pc:sldMkLst>
      </pc:sldChg>
      <pc:sldChg chg="del">
        <pc:chgData name="Christiansen, Amy M" userId="099ad128-db74-48af-8ea5-92f609864417" providerId="ADAL" clId="{0BC6FDB3-105E-45BF-B943-DBF617791FDA}" dt="2023-10-27T16:34:48.825" v="40" actId="2696"/>
        <pc:sldMkLst>
          <pc:docMk/>
          <pc:sldMk cId="1989982282" sldId="492"/>
        </pc:sldMkLst>
      </pc:sldChg>
      <pc:sldChg chg="del">
        <pc:chgData name="Christiansen, Amy M" userId="099ad128-db74-48af-8ea5-92f609864417" providerId="ADAL" clId="{0BC6FDB3-105E-45BF-B943-DBF617791FDA}" dt="2023-10-27T16:34:48.825" v="40" actId="2696"/>
        <pc:sldMkLst>
          <pc:docMk/>
          <pc:sldMk cId="1214007786" sldId="494"/>
        </pc:sldMkLst>
      </pc:sldChg>
      <pc:sldChg chg="del">
        <pc:chgData name="Christiansen, Amy M" userId="099ad128-db74-48af-8ea5-92f609864417" providerId="ADAL" clId="{0BC6FDB3-105E-45BF-B943-DBF617791FDA}" dt="2023-10-27T16:35:39.308" v="45" actId="2696"/>
        <pc:sldMkLst>
          <pc:docMk/>
          <pc:sldMk cId="547247319" sldId="495"/>
        </pc:sldMkLst>
      </pc:sldChg>
      <pc:sldChg chg="del">
        <pc:chgData name="Christiansen, Amy M" userId="099ad128-db74-48af-8ea5-92f609864417" providerId="ADAL" clId="{0BC6FDB3-105E-45BF-B943-DBF617791FDA}" dt="2023-10-27T16:35:15.954" v="41" actId="2696"/>
        <pc:sldMkLst>
          <pc:docMk/>
          <pc:sldMk cId="1800064526" sldId="499"/>
        </pc:sldMkLst>
      </pc:sldChg>
      <pc:sldChg chg="del">
        <pc:chgData name="Christiansen, Amy M" userId="099ad128-db74-48af-8ea5-92f609864417" providerId="ADAL" clId="{0BC6FDB3-105E-45BF-B943-DBF617791FDA}" dt="2023-10-27T16:34:38.501" v="39" actId="2696"/>
        <pc:sldMkLst>
          <pc:docMk/>
          <pc:sldMk cId="530295803" sldId="507"/>
        </pc:sldMkLst>
      </pc:sldChg>
      <pc:sldChg chg="del">
        <pc:chgData name="Christiansen, Amy M" userId="099ad128-db74-48af-8ea5-92f609864417" providerId="ADAL" clId="{0BC6FDB3-105E-45BF-B943-DBF617791FDA}" dt="2023-10-27T16:34:38.501" v="39" actId="2696"/>
        <pc:sldMkLst>
          <pc:docMk/>
          <pc:sldMk cId="3568473805" sldId="508"/>
        </pc:sldMkLst>
      </pc:sldChg>
      <pc:sldChg chg="del">
        <pc:chgData name="Christiansen, Amy M" userId="099ad128-db74-48af-8ea5-92f609864417" providerId="ADAL" clId="{0BC6FDB3-105E-45BF-B943-DBF617791FDA}" dt="2023-10-27T16:34:38.501" v="39" actId="2696"/>
        <pc:sldMkLst>
          <pc:docMk/>
          <pc:sldMk cId="1444978162" sldId="509"/>
        </pc:sldMkLst>
      </pc:sldChg>
      <pc:sldChg chg="del">
        <pc:chgData name="Christiansen, Amy M" userId="099ad128-db74-48af-8ea5-92f609864417" providerId="ADAL" clId="{0BC6FDB3-105E-45BF-B943-DBF617791FDA}" dt="2023-10-27T16:34:38.501" v="39" actId="2696"/>
        <pc:sldMkLst>
          <pc:docMk/>
          <pc:sldMk cId="3276386796" sldId="510"/>
        </pc:sldMkLst>
      </pc:sldChg>
      <pc:sldChg chg="del">
        <pc:chgData name="Christiansen, Amy M" userId="099ad128-db74-48af-8ea5-92f609864417" providerId="ADAL" clId="{0BC6FDB3-105E-45BF-B943-DBF617791FDA}" dt="2023-10-27T16:34:38.501" v="39" actId="2696"/>
        <pc:sldMkLst>
          <pc:docMk/>
          <pc:sldMk cId="1584117200" sldId="511"/>
        </pc:sldMkLst>
      </pc:sldChg>
      <pc:sldChg chg="del">
        <pc:chgData name="Christiansen, Amy M" userId="099ad128-db74-48af-8ea5-92f609864417" providerId="ADAL" clId="{0BC6FDB3-105E-45BF-B943-DBF617791FDA}" dt="2023-10-27T16:34:38.501" v="39" actId="2696"/>
        <pc:sldMkLst>
          <pc:docMk/>
          <pc:sldMk cId="362641260" sldId="512"/>
        </pc:sldMkLst>
      </pc:sldChg>
      <pc:sldChg chg="del">
        <pc:chgData name="Christiansen, Amy M" userId="099ad128-db74-48af-8ea5-92f609864417" providerId="ADAL" clId="{0BC6FDB3-105E-45BF-B943-DBF617791FDA}" dt="2023-10-27T16:34:38.501" v="39" actId="2696"/>
        <pc:sldMkLst>
          <pc:docMk/>
          <pc:sldMk cId="3361834225" sldId="513"/>
        </pc:sldMkLst>
      </pc:sldChg>
      <pc:sldChg chg="del">
        <pc:chgData name="Christiansen, Amy M" userId="099ad128-db74-48af-8ea5-92f609864417" providerId="ADAL" clId="{0BC6FDB3-105E-45BF-B943-DBF617791FDA}" dt="2023-10-27T16:34:38.501" v="39" actId="2696"/>
        <pc:sldMkLst>
          <pc:docMk/>
          <pc:sldMk cId="2140985822" sldId="514"/>
        </pc:sldMkLst>
      </pc:sldChg>
      <pc:sldChg chg="del">
        <pc:chgData name="Christiansen, Amy M" userId="099ad128-db74-48af-8ea5-92f609864417" providerId="ADAL" clId="{0BC6FDB3-105E-45BF-B943-DBF617791FDA}" dt="2023-10-27T16:34:38.501" v="39" actId="2696"/>
        <pc:sldMkLst>
          <pc:docMk/>
          <pc:sldMk cId="2658783442" sldId="515"/>
        </pc:sldMkLst>
      </pc:sldChg>
      <pc:sldChg chg="del">
        <pc:chgData name="Christiansen, Amy M" userId="099ad128-db74-48af-8ea5-92f609864417" providerId="ADAL" clId="{0BC6FDB3-105E-45BF-B943-DBF617791FDA}" dt="2023-10-27T16:34:38.501" v="39" actId="2696"/>
        <pc:sldMkLst>
          <pc:docMk/>
          <pc:sldMk cId="333153132" sldId="516"/>
        </pc:sldMkLst>
      </pc:sldChg>
      <pc:sldChg chg="del">
        <pc:chgData name="Christiansen, Amy M" userId="099ad128-db74-48af-8ea5-92f609864417" providerId="ADAL" clId="{0BC6FDB3-105E-45BF-B943-DBF617791FDA}" dt="2023-10-27T16:34:38.501" v="39" actId="2696"/>
        <pc:sldMkLst>
          <pc:docMk/>
          <pc:sldMk cId="161914011" sldId="517"/>
        </pc:sldMkLst>
      </pc:sldChg>
      <pc:sldChg chg="del">
        <pc:chgData name="Christiansen, Amy M" userId="099ad128-db74-48af-8ea5-92f609864417" providerId="ADAL" clId="{0BC6FDB3-105E-45BF-B943-DBF617791FDA}" dt="2023-10-27T16:34:38.501" v="39" actId="2696"/>
        <pc:sldMkLst>
          <pc:docMk/>
          <pc:sldMk cId="203013873" sldId="518"/>
        </pc:sldMkLst>
      </pc:sldChg>
      <pc:sldChg chg="del">
        <pc:chgData name="Christiansen, Amy M" userId="099ad128-db74-48af-8ea5-92f609864417" providerId="ADAL" clId="{0BC6FDB3-105E-45BF-B943-DBF617791FDA}" dt="2023-10-27T16:34:38.501" v="39" actId="2696"/>
        <pc:sldMkLst>
          <pc:docMk/>
          <pc:sldMk cId="3877917862" sldId="519"/>
        </pc:sldMkLst>
      </pc:sldChg>
      <pc:sldChg chg="del">
        <pc:chgData name="Christiansen, Amy M" userId="099ad128-db74-48af-8ea5-92f609864417" providerId="ADAL" clId="{0BC6FDB3-105E-45BF-B943-DBF617791FDA}" dt="2023-10-27T16:34:38.501" v="39" actId="2696"/>
        <pc:sldMkLst>
          <pc:docMk/>
          <pc:sldMk cId="1142891900" sldId="520"/>
        </pc:sldMkLst>
      </pc:sldChg>
      <pc:sldChg chg="del">
        <pc:chgData name="Christiansen, Amy M" userId="099ad128-db74-48af-8ea5-92f609864417" providerId="ADAL" clId="{0BC6FDB3-105E-45BF-B943-DBF617791FDA}" dt="2023-10-27T16:34:38.501" v="39" actId="2696"/>
        <pc:sldMkLst>
          <pc:docMk/>
          <pc:sldMk cId="2375572409" sldId="521"/>
        </pc:sldMkLst>
      </pc:sldChg>
      <pc:sldChg chg="del">
        <pc:chgData name="Christiansen, Amy M" userId="099ad128-db74-48af-8ea5-92f609864417" providerId="ADAL" clId="{0BC6FDB3-105E-45BF-B943-DBF617791FDA}" dt="2023-10-27T16:34:38.501" v="39" actId="2696"/>
        <pc:sldMkLst>
          <pc:docMk/>
          <pc:sldMk cId="656907594" sldId="522"/>
        </pc:sldMkLst>
      </pc:sldChg>
      <pc:sldChg chg="del">
        <pc:chgData name="Christiansen, Amy M" userId="099ad128-db74-48af-8ea5-92f609864417" providerId="ADAL" clId="{0BC6FDB3-105E-45BF-B943-DBF617791FDA}" dt="2023-10-27T16:34:38.501" v="39" actId="2696"/>
        <pc:sldMkLst>
          <pc:docMk/>
          <pc:sldMk cId="3777629686" sldId="523"/>
        </pc:sldMkLst>
      </pc:sldChg>
      <pc:sldChg chg="del">
        <pc:chgData name="Christiansen, Amy M" userId="099ad128-db74-48af-8ea5-92f609864417" providerId="ADAL" clId="{0BC6FDB3-105E-45BF-B943-DBF617791FDA}" dt="2023-10-27T16:34:38.501" v="39" actId="2696"/>
        <pc:sldMkLst>
          <pc:docMk/>
          <pc:sldMk cId="1211533458" sldId="524"/>
        </pc:sldMkLst>
      </pc:sldChg>
      <pc:sldChg chg="del">
        <pc:chgData name="Christiansen, Amy M" userId="099ad128-db74-48af-8ea5-92f609864417" providerId="ADAL" clId="{0BC6FDB3-105E-45BF-B943-DBF617791FDA}" dt="2023-10-27T16:34:12.961" v="36" actId="2696"/>
        <pc:sldMkLst>
          <pc:docMk/>
          <pc:sldMk cId="217987695" sldId="525"/>
        </pc:sldMkLst>
      </pc:sldChg>
      <pc:sldChg chg="addSp delSp modSp mod modNotesTx">
        <pc:chgData name="Christiansen, Amy M" userId="099ad128-db74-48af-8ea5-92f609864417" providerId="ADAL" clId="{0BC6FDB3-105E-45BF-B943-DBF617791FDA}" dt="2023-11-08T15:27:55.748" v="2457" actId="1076"/>
        <pc:sldMkLst>
          <pc:docMk/>
          <pc:sldMk cId="2048316333" sldId="526"/>
        </pc:sldMkLst>
        <pc:spChg chg="mod">
          <ac:chgData name="Christiansen, Amy M" userId="099ad128-db74-48af-8ea5-92f609864417" providerId="ADAL" clId="{0BC6FDB3-105E-45BF-B943-DBF617791FDA}" dt="2023-11-08T15:27:55.748" v="2457" actId="1076"/>
          <ac:spMkLst>
            <pc:docMk/>
            <pc:sldMk cId="2048316333" sldId="526"/>
            <ac:spMk id="2" creationId="{00000000-0000-0000-0000-000000000000}"/>
          </ac:spMkLst>
        </pc:spChg>
        <pc:spChg chg="mod">
          <ac:chgData name="Christiansen, Amy M" userId="099ad128-db74-48af-8ea5-92f609864417" providerId="ADAL" clId="{0BC6FDB3-105E-45BF-B943-DBF617791FDA}" dt="2023-11-08T15:27:54.443" v="2455" actId="1076"/>
          <ac:spMkLst>
            <pc:docMk/>
            <pc:sldMk cId="2048316333" sldId="526"/>
            <ac:spMk id="3" creationId="{00000000-0000-0000-0000-000000000000}"/>
          </ac:spMkLst>
        </pc:spChg>
        <pc:spChg chg="mod">
          <ac:chgData name="Christiansen, Amy M" userId="099ad128-db74-48af-8ea5-92f609864417" providerId="ADAL" clId="{0BC6FDB3-105E-45BF-B943-DBF617791FDA}" dt="2023-11-08T15:27:55.077" v="2456" actId="1076"/>
          <ac:spMkLst>
            <pc:docMk/>
            <pc:sldMk cId="2048316333" sldId="526"/>
            <ac:spMk id="4" creationId="{00000000-0000-0000-0000-000000000000}"/>
          </ac:spMkLst>
        </pc:spChg>
        <pc:spChg chg="mod">
          <ac:chgData name="Christiansen, Amy M" userId="099ad128-db74-48af-8ea5-92f609864417" providerId="ADAL" clId="{0BC6FDB3-105E-45BF-B943-DBF617791FDA}" dt="2023-10-27T16:46:19.963" v="371" actId="1076"/>
          <ac:spMkLst>
            <pc:docMk/>
            <pc:sldMk cId="2048316333" sldId="526"/>
            <ac:spMk id="5" creationId="{00000000-0000-0000-0000-000000000000}"/>
          </ac:spMkLst>
        </pc:spChg>
        <pc:spChg chg="del">
          <ac:chgData name="Christiansen, Amy M" userId="099ad128-db74-48af-8ea5-92f609864417" providerId="ADAL" clId="{0BC6FDB3-105E-45BF-B943-DBF617791FDA}" dt="2023-10-27T16:36:01.052" v="64" actId="478"/>
          <ac:spMkLst>
            <pc:docMk/>
            <pc:sldMk cId="2048316333" sldId="526"/>
            <ac:spMk id="6" creationId="{42733019-C630-870F-F654-28E47EE591B3}"/>
          </ac:spMkLst>
        </pc:spChg>
        <pc:spChg chg="mod">
          <ac:chgData name="Christiansen, Amy M" userId="099ad128-db74-48af-8ea5-92f609864417" providerId="ADAL" clId="{0BC6FDB3-105E-45BF-B943-DBF617791FDA}" dt="2023-10-30T18:13:38.892" v="2277" actId="14100"/>
          <ac:spMkLst>
            <pc:docMk/>
            <pc:sldMk cId="2048316333" sldId="526"/>
            <ac:spMk id="10" creationId="{AAD6B5F0-AB1C-470A-BAE1-4E73A6060770}"/>
          </ac:spMkLst>
        </pc:spChg>
        <pc:graphicFrameChg chg="add del mod">
          <ac:chgData name="Christiansen, Amy M" userId="099ad128-db74-48af-8ea5-92f609864417" providerId="ADAL" clId="{0BC6FDB3-105E-45BF-B943-DBF617791FDA}" dt="2023-10-27T16:43:48.090" v="174"/>
          <ac:graphicFrameMkLst>
            <pc:docMk/>
            <pc:sldMk cId="2048316333" sldId="526"/>
            <ac:graphicFrameMk id="11" creationId="{65E4274B-F31A-5B57-CCD3-2D5BC9738370}"/>
          </ac:graphicFrameMkLst>
        </pc:graphicFrameChg>
        <pc:graphicFrameChg chg="add del mod modGraphic">
          <ac:chgData name="Christiansen, Amy M" userId="099ad128-db74-48af-8ea5-92f609864417" providerId="ADAL" clId="{0BC6FDB3-105E-45BF-B943-DBF617791FDA}" dt="2023-10-27T16:45:06.529" v="339" actId="478"/>
          <ac:graphicFrameMkLst>
            <pc:docMk/>
            <pc:sldMk cId="2048316333" sldId="526"/>
            <ac:graphicFrameMk id="12" creationId="{9E8D9443-12B3-D6E9-95BF-2D514CC4D1DA}"/>
          </ac:graphicFrameMkLst>
        </pc:graphicFrameChg>
        <pc:picChg chg="add mod">
          <ac:chgData name="Christiansen, Amy M" userId="099ad128-db74-48af-8ea5-92f609864417" providerId="ADAL" clId="{0BC6FDB3-105E-45BF-B943-DBF617791FDA}" dt="2023-10-27T16:46:25.086" v="381" actId="1036"/>
          <ac:picMkLst>
            <pc:docMk/>
            <pc:sldMk cId="2048316333" sldId="526"/>
            <ac:picMk id="8" creationId="{8AEF73D7-6E25-B49B-43D5-A9A97402DFD0}"/>
          </ac:picMkLst>
        </pc:picChg>
        <pc:picChg chg="del">
          <ac:chgData name="Christiansen, Amy M" userId="099ad128-db74-48af-8ea5-92f609864417" providerId="ADAL" clId="{0BC6FDB3-105E-45BF-B943-DBF617791FDA}" dt="2023-10-27T16:36:02.502" v="65" actId="478"/>
          <ac:picMkLst>
            <pc:docMk/>
            <pc:sldMk cId="2048316333" sldId="526"/>
            <ac:picMk id="9" creationId="{F3879DE0-9838-7318-82F4-F74FD5447C5F}"/>
          </ac:picMkLst>
        </pc:picChg>
        <pc:picChg chg="add del mod">
          <ac:chgData name="Christiansen, Amy M" userId="099ad128-db74-48af-8ea5-92f609864417" providerId="ADAL" clId="{0BC6FDB3-105E-45BF-B943-DBF617791FDA}" dt="2023-10-27T16:43:48.090" v="174"/>
          <ac:picMkLst>
            <pc:docMk/>
            <pc:sldMk cId="2048316333" sldId="526"/>
            <ac:picMk id="1025" creationId="{0EF652AD-C03C-1224-9800-800B92271003}"/>
          </ac:picMkLst>
        </pc:picChg>
        <pc:picChg chg="add del mod">
          <ac:chgData name="Christiansen, Amy M" userId="099ad128-db74-48af-8ea5-92f609864417" providerId="ADAL" clId="{0BC6FDB3-105E-45BF-B943-DBF617791FDA}" dt="2023-10-27T16:43:48.090" v="174"/>
          <ac:picMkLst>
            <pc:docMk/>
            <pc:sldMk cId="2048316333" sldId="526"/>
            <ac:picMk id="1026" creationId="{EB61C225-823A-57F3-7497-5F815D899D74}"/>
          </ac:picMkLst>
        </pc:picChg>
        <pc:picChg chg="add del mod">
          <ac:chgData name="Christiansen, Amy M" userId="099ad128-db74-48af-8ea5-92f609864417" providerId="ADAL" clId="{0BC6FDB3-105E-45BF-B943-DBF617791FDA}" dt="2023-10-27T16:43:48.090" v="174"/>
          <ac:picMkLst>
            <pc:docMk/>
            <pc:sldMk cId="2048316333" sldId="526"/>
            <ac:picMk id="1027" creationId="{E3BDA395-C508-9A33-483A-13EB8D7965C0}"/>
          </ac:picMkLst>
        </pc:picChg>
        <pc:picChg chg="add del mod">
          <ac:chgData name="Christiansen, Amy M" userId="099ad128-db74-48af-8ea5-92f609864417" providerId="ADAL" clId="{0BC6FDB3-105E-45BF-B943-DBF617791FDA}" dt="2023-10-27T16:43:48.090" v="174"/>
          <ac:picMkLst>
            <pc:docMk/>
            <pc:sldMk cId="2048316333" sldId="526"/>
            <ac:picMk id="1028" creationId="{17985034-B2E4-3F9D-D7BB-95FAFA505AE6}"/>
          </ac:picMkLst>
        </pc:picChg>
        <pc:picChg chg="add del mod">
          <ac:chgData name="Christiansen, Amy M" userId="099ad128-db74-48af-8ea5-92f609864417" providerId="ADAL" clId="{0BC6FDB3-105E-45BF-B943-DBF617791FDA}" dt="2023-10-27T16:43:48.090" v="174"/>
          <ac:picMkLst>
            <pc:docMk/>
            <pc:sldMk cId="2048316333" sldId="526"/>
            <ac:picMk id="1029" creationId="{2F520FC4-76F5-BA91-A04B-A6F5BF8DB6C0}"/>
          </ac:picMkLst>
        </pc:picChg>
      </pc:sldChg>
      <pc:sldChg chg="add del">
        <pc:chgData name="Christiansen, Amy M" userId="099ad128-db74-48af-8ea5-92f609864417" providerId="ADAL" clId="{0BC6FDB3-105E-45BF-B943-DBF617791FDA}" dt="2023-10-27T16:35:33.760" v="44" actId="2696"/>
        <pc:sldMkLst>
          <pc:docMk/>
          <pc:sldMk cId="2726000593" sldId="527"/>
        </pc:sldMkLst>
      </pc:sldChg>
      <pc:sldChg chg="del">
        <pc:chgData name="Christiansen, Amy M" userId="099ad128-db74-48af-8ea5-92f609864417" providerId="ADAL" clId="{0BC6FDB3-105E-45BF-B943-DBF617791FDA}" dt="2023-10-27T16:34:02.893" v="35" actId="2696"/>
        <pc:sldMkLst>
          <pc:docMk/>
          <pc:sldMk cId="3240287772" sldId="527"/>
        </pc:sldMkLst>
      </pc:sldChg>
      <pc:sldChg chg="addSp modSp add mod">
        <pc:chgData name="Christiansen, Amy M" userId="099ad128-db74-48af-8ea5-92f609864417" providerId="ADAL" clId="{0BC6FDB3-105E-45BF-B943-DBF617791FDA}" dt="2023-11-08T15:36:54.264" v="2969" actId="20577"/>
        <pc:sldMkLst>
          <pc:docMk/>
          <pc:sldMk cId="3281477541" sldId="527"/>
        </pc:sldMkLst>
        <pc:spChg chg="mod">
          <ac:chgData name="Christiansen, Amy M" userId="099ad128-db74-48af-8ea5-92f609864417" providerId="ADAL" clId="{0BC6FDB3-105E-45BF-B943-DBF617791FDA}" dt="2023-11-08T15:36:54.264" v="2969" actId="20577"/>
          <ac:spMkLst>
            <pc:docMk/>
            <pc:sldMk cId="3281477541" sldId="527"/>
            <ac:spMk id="2" creationId="{00000000-0000-0000-0000-000000000000}"/>
          </ac:spMkLst>
        </pc:spChg>
        <pc:spChg chg="add mod">
          <ac:chgData name="Christiansen, Amy M" userId="099ad128-db74-48af-8ea5-92f609864417" providerId="ADAL" clId="{0BC6FDB3-105E-45BF-B943-DBF617791FDA}" dt="2023-10-30T17:46:08.840" v="1458" actId="20577"/>
          <ac:spMkLst>
            <pc:docMk/>
            <pc:sldMk cId="3281477541" sldId="527"/>
            <ac:spMk id="5" creationId="{2D5EF69E-F3E2-5382-F78C-C1709EF5EFEC}"/>
          </ac:spMkLst>
        </pc:spChg>
        <pc:picChg chg="add mod">
          <ac:chgData name="Christiansen, Amy M" userId="099ad128-db74-48af-8ea5-92f609864417" providerId="ADAL" clId="{0BC6FDB3-105E-45BF-B943-DBF617791FDA}" dt="2023-10-27T17:52:52.180" v="847" actId="1076"/>
          <ac:picMkLst>
            <pc:docMk/>
            <pc:sldMk cId="3281477541" sldId="527"/>
            <ac:picMk id="7" creationId="{B8F44216-1618-7F48-3B19-C813011B3E5C}"/>
          </ac:picMkLst>
        </pc:picChg>
      </pc:sldChg>
      <pc:sldChg chg="del">
        <pc:chgData name="Christiansen, Amy M" userId="099ad128-db74-48af-8ea5-92f609864417" providerId="ADAL" clId="{0BC6FDB3-105E-45BF-B943-DBF617791FDA}" dt="2023-10-27T16:34:02.893" v="35" actId="2696"/>
        <pc:sldMkLst>
          <pc:docMk/>
          <pc:sldMk cId="1557974006" sldId="528"/>
        </pc:sldMkLst>
      </pc:sldChg>
      <pc:sldChg chg="delSp modSp add del mod">
        <pc:chgData name="Christiansen, Amy M" userId="099ad128-db74-48af-8ea5-92f609864417" providerId="ADAL" clId="{0BC6FDB3-105E-45BF-B943-DBF617791FDA}" dt="2023-10-30T17:49:47.440" v="1651" actId="2696"/>
        <pc:sldMkLst>
          <pc:docMk/>
          <pc:sldMk cId="3191275066" sldId="528"/>
        </pc:sldMkLst>
        <pc:spChg chg="mod">
          <ac:chgData name="Christiansen, Amy M" userId="099ad128-db74-48af-8ea5-92f609864417" providerId="ADAL" clId="{0BC6FDB3-105E-45BF-B943-DBF617791FDA}" dt="2023-10-30T17:46:21.309" v="1461" actId="20577"/>
          <ac:spMkLst>
            <pc:docMk/>
            <pc:sldMk cId="3191275066" sldId="528"/>
            <ac:spMk id="2" creationId="{00000000-0000-0000-0000-000000000000}"/>
          </ac:spMkLst>
        </pc:spChg>
        <pc:spChg chg="mod">
          <ac:chgData name="Christiansen, Amy M" userId="099ad128-db74-48af-8ea5-92f609864417" providerId="ADAL" clId="{0BC6FDB3-105E-45BF-B943-DBF617791FDA}" dt="2023-10-30T17:46:19.124" v="1460" actId="20577"/>
          <ac:spMkLst>
            <pc:docMk/>
            <pc:sldMk cId="3191275066" sldId="528"/>
            <ac:spMk id="5" creationId="{00000000-0000-0000-0000-000000000000}"/>
          </ac:spMkLst>
        </pc:spChg>
        <pc:spChg chg="del">
          <ac:chgData name="Christiansen, Amy M" userId="099ad128-db74-48af-8ea5-92f609864417" providerId="ADAL" clId="{0BC6FDB3-105E-45BF-B943-DBF617791FDA}" dt="2023-10-30T17:45:41.858" v="1437" actId="478"/>
          <ac:spMkLst>
            <pc:docMk/>
            <pc:sldMk cId="3191275066" sldId="528"/>
            <ac:spMk id="6" creationId="{42733019-C630-870F-F654-28E47EE591B3}"/>
          </ac:spMkLst>
        </pc:spChg>
        <pc:spChg chg="del">
          <ac:chgData name="Christiansen, Amy M" userId="099ad128-db74-48af-8ea5-92f609864417" providerId="ADAL" clId="{0BC6FDB3-105E-45BF-B943-DBF617791FDA}" dt="2023-10-30T17:45:39.981" v="1436" actId="478"/>
          <ac:spMkLst>
            <pc:docMk/>
            <pc:sldMk cId="3191275066" sldId="528"/>
            <ac:spMk id="10" creationId="{AAD6B5F0-AB1C-470A-BAE1-4E73A6060770}"/>
          </ac:spMkLst>
        </pc:spChg>
        <pc:picChg chg="del">
          <ac:chgData name="Christiansen, Amy M" userId="099ad128-db74-48af-8ea5-92f609864417" providerId="ADAL" clId="{0BC6FDB3-105E-45BF-B943-DBF617791FDA}" dt="2023-10-30T17:45:39.311" v="1435" actId="478"/>
          <ac:picMkLst>
            <pc:docMk/>
            <pc:sldMk cId="3191275066" sldId="528"/>
            <ac:picMk id="9" creationId="{F3879DE0-9838-7318-82F4-F74FD5447C5F}"/>
          </ac:picMkLst>
        </pc:picChg>
      </pc:sldChg>
      <pc:sldChg chg="del">
        <pc:chgData name="Christiansen, Amy M" userId="099ad128-db74-48af-8ea5-92f609864417" providerId="ADAL" clId="{0BC6FDB3-105E-45BF-B943-DBF617791FDA}" dt="2023-10-27T16:35:15.954" v="41" actId="2696"/>
        <pc:sldMkLst>
          <pc:docMk/>
          <pc:sldMk cId="352219653" sldId="529"/>
        </pc:sldMkLst>
      </pc:sldChg>
      <pc:sldChg chg="delSp modSp add del mod">
        <pc:chgData name="Christiansen, Amy M" userId="099ad128-db74-48af-8ea5-92f609864417" providerId="ADAL" clId="{0BC6FDB3-105E-45BF-B943-DBF617791FDA}" dt="2023-10-30T17:48:28.148" v="1520" actId="2696"/>
        <pc:sldMkLst>
          <pc:docMk/>
          <pc:sldMk cId="547859541" sldId="529"/>
        </pc:sldMkLst>
        <pc:spChg chg="mod">
          <ac:chgData name="Christiansen, Amy M" userId="099ad128-db74-48af-8ea5-92f609864417" providerId="ADAL" clId="{0BC6FDB3-105E-45BF-B943-DBF617791FDA}" dt="2023-10-30T17:44:52.046" v="1394" actId="1076"/>
          <ac:spMkLst>
            <pc:docMk/>
            <pc:sldMk cId="547859541" sldId="529"/>
            <ac:spMk id="2" creationId="{00000000-0000-0000-0000-000000000000}"/>
          </ac:spMkLst>
        </pc:spChg>
        <pc:spChg chg="del">
          <ac:chgData name="Christiansen, Amy M" userId="099ad128-db74-48af-8ea5-92f609864417" providerId="ADAL" clId="{0BC6FDB3-105E-45BF-B943-DBF617791FDA}" dt="2023-10-30T17:44:49.254" v="1393" actId="478"/>
          <ac:spMkLst>
            <pc:docMk/>
            <pc:sldMk cId="547859541" sldId="529"/>
            <ac:spMk id="12" creationId="{0D607CC6-A390-A2F0-DF75-3EA208CE8B06}"/>
          </ac:spMkLst>
        </pc:spChg>
        <pc:picChg chg="del">
          <ac:chgData name="Christiansen, Amy M" userId="099ad128-db74-48af-8ea5-92f609864417" providerId="ADAL" clId="{0BC6FDB3-105E-45BF-B943-DBF617791FDA}" dt="2023-10-30T17:44:47.631" v="1392" actId="478"/>
          <ac:picMkLst>
            <pc:docMk/>
            <pc:sldMk cId="547859541" sldId="529"/>
            <ac:picMk id="5" creationId="{6968F5CA-FA8C-AD99-8730-B8D467102D00}"/>
          </ac:picMkLst>
        </pc:picChg>
        <pc:picChg chg="del">
          <ac:chgData name="Christiansen, Amy M" userId="099ad128-db74-48af-8ea5-92f609864417" providerId="ADAL" clId="{0BC6FDB3-105E-45BF-B943-DBF617791FDA}" dt="2023-10-30T17:44:46.327" v="1390" actId="478"/>
          <ac:picMkLst>
            <pc:docMk/>
            <pc:sldMk cId="547859541" sldId="529"/>
            <ac:picMk id="8" creationId="{152553E1-86B1-557B-2B45-E8F933C45296}"/>
          </ac:picMkLst>
        </pc:picChg>
        <pc:picChg chg="del">
          <ac:chgData name="Christiansen, Amy M" userId="099ad128-db74-48af-8ea5-92f609864417" providerId="ADAL" clId="{0BC6FDB3-105E-45BF-B943-DBF617791FDA}" dt="2023-10-30T17:44:46.882" v="1391" actId="478"/>
          <ac:picMkLst>
            <pc:docMk/>
            <pc:sldMk cId="547859541" sldId="529"/>
            <ac:picMk id="11" creationId="{EE540947-A57E-B2F3-C671-AA3BC73226CF}"/>
          </ac:picMkLst>
        </pc:picChg>
      </pc:sldChg>
      <pc:sldChg chg="modSp add del mod">
        <pc:chgData name="Christiansen, Amy M" userId="099ad128-db74-48af-8ea5-92f609864417" providerId="ADAL" clId="{0BC6FDB3-105E-45BF-B943-DBF617791FDA}" dt="2023-10-30T17:54:31.150" v="1769" actId="2696"/>
        <pc:sldMkLst>
          <pc:docMk/>
          <pc:sldMk cId="1159147790" sldId="530"/>
        </pc:sldMkLst>
        <pc:spChg chg="mod">
          <ac:chgData name="Christiansen, Amy M" userId="099ad128-db74-48af-8ea5-92f609864417" providerId="ADAL" clId="{0BC6FDB3-105E-45BF-B943-DBF617791FDA}" dt="2023-10-30T17:50:13.074" v="1671" actId="20577"/>
          <ac:spMkLst>
            <pc:docMk/>
            <pc:sldMk cId="1159147790" sldId="530"/>
            <ac:spMk id="2" creationId="{00000000-0000-0000-0000-000000000000}"/>
          </ac:spMkLst>
        </pc:spChg>
      </pc:sldChg>
      <pc:sldChg chg="del">
        <pc:chgData name="Christiansen, Amy M" userId="099ad128-db74-48af-8ea5-92f609864417" providerId="ADAL" clId="{0BC6FDB3-105E-45BF-B943-DBF617791FDA}" dt="2023-10-27T16:35:15.954" v="41" actId="2696"/>
        <pc:sldMkLst>
          <pc:docMk/>
          <pc:sldMk cId="1228268720" sldId="530"/>
        </pc:sldMkLst>
      </pc:sldChg>
      <pc:sldChg chg="addSp modSp add mod">
        <pc:chgData name="Christiansen, Amy M" userId="099ad128-db74-48af-8ea5-92f609864417" providerId="ADAL" clId="{0BC6FDB3-105E-45BF-B943-DBF617791FDA}" dt="2023-11-08T15:36:04.256" v="2932" actId="20577"/>
        <pc:sldMkLst>
          <pc:docMk/>
          <pc:sldMk cId="591078580" sldId="531"/>
        </pc:sldMkLst>
        <pc:spChg chg="mod">
          <ac:chgData name="Christiansen, Amy M" userId="099ad128-db74-48af-8ea5-92f609864417" providerId="ADAL" clId="{0BC6FDB3-105E-45BF-B943-DBF617791FDA}" dt="2023-10-30T18:10:53.345" v="2234" actId="1076"/>
          <ac:spMkLst>
            <pc:docMk/>
            <pc:sldMk cId="591078580" sldId="531"/>
            <ac:spMk id="3" creationId="{00000000-0000-0000-0000-000000000000}"/>
          </ac:spMkLst>
        </pc:spChg>
        <pc:spChg chg="add mod">
          <ac:chgData name="Christiansen, Amy M" userId="099ad128-db74-48af-8ea5-92f609864417" providerId="ADAL" clId="{0BC6FDB3-105E-45BF-B943-DBF617791FDA}" dt="2023-11-08T15:36:04.256" v="2932" actId="20577"/>
          <ac:spMkLst>
            <pc:docMk/>
            <pc:sldMk cId="591078580" sldId="531"/>
            <ac:spMk id="6" creationId="{C03263C0-BBC4-2BBC-239A-C7B162D826B5}"/>
          </ac:spMkLst>
        </pc:spChg>
      </pc:sldChg>
      <pc:sldChg chg="addSp delSp modSp add mod">
        <pc:chgData name="Christiansen, Amy M" userId="099ad128-db74-48af-8ea5-92f609864417" providerId="ADAL" clId="{0BC6FDB3-105E-45BF-B943-DBF617791FDA}" dt="2023-11-08T15:26:52.643" v="2451" actId="20577"/>
        <pc:sldMkLst>
          <pc:docMk/>
          <pc:sldMk cId="1157617823" sldId="558"/>
        </pc:sldMkLst>
        <pc:spChg chg="mod">
          <ac:chgData name="Christiansen, Amy M" userId="099ad128-db74-48af-8ea5-92f609864417" providerId="ADAL" clId="{0BC6FDB3-105E-45BF-B943-DBF617791FDA}" dt="2023-10-30T17:57:46.360" v="1793" actId="1076"/>
          <ac:spMkLst>
            <pc:docMk/>
            <pc:sldMk cId="1157617823" sldId="558"/>
            <ac:spMk id="2" creationId="{00000000-0000-0000-0000-000000000000}"/>
          </ac:spMkLst>
        </pc:spChg>
        <pc:spChg chg="add mod">
          <ac:chgData name="Christiansen, Amy M" userId="099ad128-db74-48af-8ea5-92f609864417" providerId="ADAL" clId="{0BC6FDB3-105E-45BF-B943-DBF617791FDA}" dt="2023-10-30T18:14:05.864" v="2285" actId="1076"/>
          <ac:spMkLst>
            <pc:docMk/>
            <pc:sldMk cId="1157617823" sldId="558"/>
            <ac:spMk id="7" creationId="{19C91B06-F214-CBEE-930D-DEA019C7D095}"/>
          </ac:spMkLst>
        </pc:spChg>
        <pc:spChg chg="mod">
          <ac:chgData name="Christiansen, Amy M" userId="099ad128-db74-48af-8ea5-92f609864417" providerId="ADAL" clId="{0BC6FDB3-105E-45BF-B943-DBF617791FDA}" dt="2023-11-08T15:26:52.643" v="2451" actId="20577"/>
          <ac:spMkLst>
            <pc:docMk/>
            <pc:sldMk cId="1157617823" sldId="558"/>
            <ac:spMk id="10" creationId="{6B82ABC9-F788-1C27-8B50-C09310337EEC}"/>
          </ac:spMkLst>
        </pc:spChg>
        <pc:picChg chg="del mod">
          <ac:chgData name="Christiansen, Amy M" userId="099ad128-db74-48af-8ea5-92f609864417" providerId="ADAL" clId="{0BC6FDB3-105E-45BF-B943-DBF617791FDA}" dt="2023-10-30T17:54:53.624" v="1770" actId="478"/>
          <ac:picMkLst>
            <pc:docMk/>
            <pc:sldMk cId="1157617823" sldId="558"/>
            <ac:picMk id="6" creationId="{C629FF39-9515-FE1E-A694-ABC23FCFCDF5}"/>
          </ac:picMkLst>
        </pc:picChg>
        <pc:picChg chg="add mod">
          <ac:chgData name="Christiansen, Amy M" userId="099ad128-db74-48af-8ea5-92f609864417" providerId="ADAL" clId="{0BC6FDB3-105E-45BF-B943-DBF617791FDA}" dt="2023-10-30T18:00:21.931" v="1952" actId="1035"/>
          <ac:picMkLst>
            <pc:docMk/>
            <pc:sldMk cId="1157617823" sldId="558"/>
            <ac:picMk id="2050" creationId="{3AB877D0-6F0F-3044-7E2F-5E995C307E02}"/>
          </ac:picMkLst>
        </pc:picChg>
        <pc:picChg chg="add mod">
          <ac:chgData name="Christiansen, Amy M" userId="099ad128-db74-48af-8ea5-92f609864417" providerId="ADAL" clId="{0BC6FDB3-105E-45BF-B943-DBF617791FDA}" dt="2023-10-30T18:00:21.931" v="1952" actId="1035"/>
          <ac:picMkLst>
            <pc:docMk/>
            <pc:sldMk cId="1157617823" sldId="558"/>
            <ac:picMk id="2052" creationId="{1A4C98D5-2014-CBF7-FB97-3A5BB25D5ECD}"/>
          </ac:picMkLst>
        </pc:picChg>
        <pc:picChg chg="add mod">
          <ac:chgData name="Christiansen, Amy M" userId="099ad128-db74-48af-8ea5-92f609864417" providerId="ADAL" clId="{0BC6FDB3-105E-45BF-B943-DBF617791FDA}" dt="2023-10-30T18:00:21.931" v="1952" actId="1035"/>
          <ac:picMkLst>
            <pc:docMk/>
            <pc:sldMk cId="1157617823" sldId="558"/>
            <ac:picMk id="2054" creationId="{C768C219-913B-D240-5BDB-A08A0C0FEC9D}"/>
          </ac:picMkLst>
        </pc:picChg>
        <pc:picChg chg="add mod">
          <ac:chgData name="Christiansen, Amy M" userId="099ad128-db74-48af-8ea5-92f609864417" providerId="ADAL" clId="{0BC6FDB3-105E-45BF-B943-DBF617791FDA}" dt="2023-10-30T18:00:21.931" v="1952" actId="1035"/>
          <ac:picMkLst>
            <pc:docMk/>
            <pc:sldMk cId="1157617823" sldId="558"/>
            <ac:picMk id="2056" creationId="{ACFFF3EC-B0C8-2AA9-0E9A-3DBD06C52429}"/>
          </ac:picMkLst>
        </pc:picChg>
        <pc:picChg chg="add mod">
          <ac:chgData name="Christiansen, Amy M" userId="099ad128-db74-48af-8ea5-92f609864417" providerId="ADAL" clId="{0BC6FDB3-105E-45BF-B943-DBF617791FDA}" dt="2023-10-30T18:00:21.931" v="1952" actId="1035"/>
          <ac:picMkLst>
            <pc:docMk/>
            <pc:sldMk cId="1157617823" sldId="558"/>
            <ac:picMk id="2058" creationId="{91BE5899-C328-5EF8-48DF-034CB9F0C638}"/>
          </ac:picMkLst>
        </pc:picChg>
        <pc:picChg chg="add mod">
          <ac:chgData name="Christiansen, Amy M" userId="099ad128-db74-48af-8ea5-92f609864417" providerId="ADAL" clId="{0BC6FDB3-105E-45BF-B943-DBF617791FDA}" dt="2023-10-30T18:00:21.931" v="1952" actId="1035"/>
          <ac:picMkLst>
            <pc:docMk/>
            <pc:sldMk cId="1157617823" sldId="558"/>
            <ac:picMk id="2060" creationId="{D5AC88B9-5384-52F7-D6A7-667C9686EFE1}"/>
          </ac:picMkLst>
        </pc:picChg>
        <pc:picChg chg="add mod">
          <ac:chgData name="Christiansen, Amy M" userId="099ad128-db74-48af-8ea5-92f609864417" providerId="ADAL" clId="{0BC6FDB3-105E-45BF-B943-DBF617791FDA}" dt="2023-10-30T18:00:21.931" v="1952" actId="1035"/>
          <ac:picMkLst>
            <pc:docMk/>
            <pc:sldMk cId="1157617823" sldId="558"/>
            <ac:picMk id="2062" creationId="{6990DD55-D445-6E67-49EC-230684D9BA2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B7A7B-4325-4C32-9ADB-401DB0749F7D}"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386D1-4263-480F-ADE8-0501B93B87DE}" type="slidenum">
              <a:rPr lang="en-US" smtClean="0"/>
              <a:t>‹#›</a:t>
            </a:fld>
            <a:endParaRPr lang="en-US"/>
          </a:p>
        </p:txBody>
      </p:sp>
    </p:spTree>
    <p:extLst>
      <p:ext uri="{BB962C8B-B14F-4D97-AF65-F5344CB8AC3E}">
        <p14:creationId xmlns:p14="http://schemas.microsoft.com/office/powerpoint/2010/main" val="2379414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3386D1-4263-480F-ADE8-0501B93B87DE}" type="slidenum">
              <a:rPr lang="en-US" smtClean="0"/>
              <a:t>1</a:t>
            </a:fld>
            <a:endParaRPr lang="en-US"/>
          </a:p>
        </p:txBody>
      </p:sp>
    </p:spTree>
    <p:extLst>
      <p:ext uri="{BB962C8B-B14F-4D97-AF65-F5344CB8AC3E}">
        <p14:creationId xmlns:p14="http://schemas.microsoft.com/office/powerpoint/2010/main" val="145148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3386D1-4263-480F-ADE8-0501B93B87DE}" type="slidenum">
              <a:rPr lang="en-US" smtClean="0"/>
              <a:t>2</a:t>
            </a:fld>
            <a:endParaRPr lang="en-US"/>
          </a:p>
        </p:txBody>
      </p:sp>
    </p:spTree>
    <p:extLst>
      <p:ext uri="{BB962C8B-B14F-4D97-AF65-F5344CB8AC3E}">
        <p14:creationId xmlns:p14="http://schemas.microsoft.com/office/powerpoint/2010/main" val="132092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p:txBody>
      </p:sp>
      <p:sp>
        <p:nvSpPr>
          <p:cNvPr id="4" name="Slide Number Placeholder 3"/>
          <p:cNvSpPr>
            <a:spLocks noGrp="1"/>
          </p:cNvSpPr>
          <p:nvPr>
            <p:ph type="sldNum" sz="quarter" idx="10"/>
          </p:nvPr>
        </p:nvSpPr>
        <p:spPr/>
        <p:txBody>
          <a:bodyPr/>
          <a:lstStyle/>
          <a:p>
            <a:fld id="{093386D1-4263-480F-ADE8-0501B93B87DE}" type="slidenum">
              <a:rPr lang="en-US" smtClean="0"/>
              <a:t>3</a:t>
            </a:fld>
            <a:endParaRPr lang="en-US"/>
          </a:p>
        </p:txBody>
      </p:sp>
    </p:spTree>
    <p:extLst>
      <p:ext uri="{BB962C8B-B14F-4D97-AF65-F5344CB8AC3E}">
        <p14:creationId xmlns:p14="http://schemas.microsoft.com/office/powerpoint/2010/main" val="424996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386D1-4263-480F-ADE8-0501B93B87DE}" type="slidenum">
              <a:rPr lang="en-US" smtClean="0"/>
              <a:t>4</a:t>
            </a:fld>
            <a:endParaRPr lang="en-US"/>
          </a:p>
        </p:txBody>
      </p:sp>
    </p:spTree>
    <p:extLst>
      <p:ext uri="{BB962C8B-B14F-4D97-AF65-F5344CB8AC3E}">
        <p14:creationId xmlns:p14="http://schemas.microsoft.com/office/powerpoint/2010/main" val="957981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3386D1-4263-480F-ADE8-0501B93B8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657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p:txBody>
      </p:sp>
      <p:sp>
        <p:nvSpPr>
          <p:cNvPr id="4" name="Slide Number Placeholder 3"/>
          <p:cNvSpPr>
            <a:spLocks noGrp="1"/>
          </p:cNvSpPr>
          <p:nvPr>
            <p:ph type="sldNum" sz="quarter" idx="10"/>
          </p:nvPr>
        </p:nvSpPr>
        <p:spPr/>
        <p:txBody>
          <a:bodyPr/>
          <a:lstStyle/>
          <a:p>
            <a:fld id="{093386D1-4263-480F-ADE8-0501B93B87DE}" type="slidenum">
              <a:rPr lang="en-US" smtClean="0"/>
              <a:t>7</a:t>
            </a:fld>
            <a:endParaRPr lang="en-US"/>
          </a:p>
        </p:txBody>
      </p:sp>
    </p:spTree>
    <p:extLst>
      <p:ext uri="{BB962C8B-B14F-4D97-AF65-F5344CB8AC3E}">
        <p14:creationId xmlns:p14="http://schemas.microsoft.com/office/powerpoint/2010/main" val="67855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p:txBody>
      </p:sp>
      <p:sp>
        <p:nvSpPr>
          <p:cNvPr id="4" name="Slide Number Placeholder 3"/>
          <p:cNvSpPr>
            <a:spLocks noGrp="1"/>
          </p:cNvSpPr>
          <p:nvPr>
            <p:ph type="sldNum" sz="quarter" idx="10"/>
          </p:nvPr>
        </p:nvSpPr>
        <p:spPr/>
        <p:txBody>
          <a:bodyPr/>
          <a:lstStyle/>
          <a:p>
            <a:fld id="{093386D1-4263-480F-ADE8-0501B93B87DE}" type="slidenum">
              <a:rPr lang="en-US" smtClean="0"/>
              <a:t>8</a:t>
            </a:fld>
            <a:endParaRPr lang="en-US"/>
          </a:p>
        </p:txBody>
      </p:sp>
    </p:spTree>
    <p:extLst>
      <p:ext uri="{BB962C8B-B14F-4D97-AF65-F5344CB8AC3E}">
        <p14:creationId xmlns:p14="http://schemas.microsoft.com/office/powerpoint/2010/main" val="1073361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3386D1-4263-480F-ADE8-0501B93B87DE}" type="slidenum">
              <a:rPr lang="en-US" smtClean="0"/>
              <a:t>9</a:t>
            </a:fld>
            <a:endParaRPr lang="en-US"/>
          </a:p>
        </p:txBody>
      </p:sp>
    </p:spTree>
    <p:extLst>
      <p:ext uri="{BB962C8B-B14F-4D97-AF65-F5344CB8AC3E}">
        <p14:creationId xmlns:p14="http://schemas.microsoft.com/office/powerpoint/2010/main" val="369961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8F8B34-C3D3-40CE-A617-A9D1B823EC81}" type="datetimeFigureOut">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166472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F8B34-C3D3-40CE-A617-A9D1B823EC81}" type="datetimeFigureOut">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255704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F8B34-C3D3-40CE-A617-A9D1B823EC81}" type="datetimeFigureOut">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29578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F8B34-C3D3-40CE-A617-A9D1B823EC81}" type="datetimeFigureOut">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2465087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8F8B34-C3D3-40CE-A617-A9D1B823EC81}" type="datetimeFigureOut">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391057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8F8B34-C3D3-40CE-A617-A9D1B823EC81}" type="datetimeFigureOut">
              <a:rPr lang="en-US" smtClean="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90316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8F8B34-C3D3-40CE-A617-A9D1B823EC81}" type="datetimeFigureOut">
              <a:rPr lang="en-US" smtClean="0"/>
              <a:t>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3663853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8F8B34-C3D3-40CE-A617-A9D1B823EC81}" type="datetimeFigureOut">
              <a:rPr lang="en-US" smtClean="0"/>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19331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F8B34-C3D3-40CE-A617-A9D1B823EC81}" type="datetimeFigureOut">
              <a:rPr lang="en-US" smtClean="0"/>
              <a:t>11/8/2023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272535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8F8B34-C3D3-40CE-A617-A9D1B823EC81}" type="datetimeFigureOut">
              <a:rPr lang="en-US" smtClean="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30678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8F8B34-C3D3-40CE-A617-A9D1B823EC81}" type="datetimeFigureOut">
              <a:rPr lang="en-US" smtClean="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343478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F8B34-C3D3-40CE-A617-A9D1B823EC81}" type="datetimeFigureOut">
              <a:rPr lang="en-US" smtClean="0"/>
              <a:t>11/8/2023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25294-23E0-486C-B3BB-CDDE56026D0E}" type="slidenum">
              <a:rPr lang="en-US" smtClean="0"/>
              <a:t>‹#›</a:t>
            </a:fld>
            <a:endParaRPr lang="en-US" dirty="0"/>
          </a:p>
        </p:txBody>
      </p:sp>
    </p:spTree>
    <p:extLst>
      <p:ext uri="{BB962C8B-B14F-4D97-AF65-F5344CB8AC3E}">
        <p14:creationId xmlns:p14="http://schemas.microsoft.com/office/powerpoint/2010/main" val="491609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clighty@iara.in.gov"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hyperlink" Target="http://www.in.gov/iar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hyperlink" Target="mailto:erecords@iara.in.gov" TargetMode="External"/><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in.gov/iara/services-for-government/critical-records-progra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mailto:cty@iara.in.gov"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1856" y="299175"/>
            <a:ext cx="6128287" cy="3782264"/>
          </a:xfrm>
          <a:prstGeom prst="rect">
            <a:avLst/>
          </a:prstGeom>
        </p:spPr>
      </p:pic>
      <p:sp>
        <p:nvSpPr>
          <p:cNvPr id="9" name="Flowchart: Manual Input 8"/>
          <p:cNvSpPr/>
          <p:nvPr/>
        </p:nvSpPr>
        <p:spPr>
          <a:xfrm>
            <a:off x="0" y="5138057"/>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p:nvSpPr>
        <p:spPr>
          <a:xfrm>
            <a:off x="0" y="5239656"/>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r>
              <a:rPr lang="en-US" sz="4000" dirty="0">
                <a:solidFill>
                  <a:srgbClr val="FDBA31"/>
                </a:solidFill>
                <a:latin typeface="Georgia" panose="02040502050405020303" pitchFamily="18" charset="0"/>
              </a:rPr>
              <a:t>IED Presentation – December 2023</a:t>
            </a:r>
          </a:p>
        </p:txBody>
      </p:sp>
    </p:spTree>
    <p:extLst>
      <p:ext uri="{BB962C8B-B14F-4D97-AF65-F5344CB8AC3E}">
        <p14:creationId xmlns:p14="http://schemas.microsoft.com/office/powerpoint/2010/main" val="204571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p:nvSpPr>
        <p:spPr>
          <a:xfrm rot="10800000">
            <a:off x="-1673"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9862" y="270682"/>
            <a:ext cx="11725275" cy="896938"/>
          </a:xfrm>
        </p:spPr>
        <p:txBody>
          <a:bodyPr>
            <a:noAutofit/>
          </a:bodyPr>
          <a:lstStyle/>
          <a:p>
            <a:r>
              <a:rPr lang="en-US" b="1" dirty="0">
                <a:solidFill>
                  <a:srgbClr val="FDBA31"/>
                </a:solidFill>
                <a:latin typeface="Georgia" panose="02040502050405020303" pitchFamily="18" charset="0"/>
                <a:ea typeface="Open Sans" panose="020B0606030504020204" pitchFamily="34" charset="0"/>
                <a:cs typeface="Open Sans" panose="020B0606030504020204" pitchFamily="34" charset="0"/>
              </a:rPr>
              <a:t>S. Chandler Lighty</a:t>
            </a:r>
          </a:p>
        </p:txBody>
      </p:sp>
      <p:sp>
        <p:nvSpPr>
          <p:cNvPr id="5" name="TextBox 4"/>
          <p:cNvSpPr txBox="1"/>
          <p:nvPr/>
        </p:nvSpPr>
        <p:spPr>
          <a:xfrm>
            <a:off x="362607" y="2586590"/>
            <a:ext cx="6081055" cy="3416320"/>
          </a:xfrm>
          <a:prstGeom prst="rect">
            <a:avLst/>
          </a:prstGeom>
          <a:noFill/>
        </p:spPr>
        <p:txBody>
          <a:bodyPr wrap="square" lIns="91440" tIns="45720" rIns="91440" bIns="45720" rtlCol="0" anchor="t">
            <a:spAutoFit/>
          </a:bodyPr>
          <a:lstStyle/>
          <a:p>
            <a:r>
              <a:rPr lang="en-US" sz="2400" b="1" dirty="0">
                <a:latin typeface="Georgia"/>
                <a:ea typeface="Open Sans"/>
                <a:cs typeface="Segoe UI Semilight"/>
              </a:rPr>
              <a:t>Executive Director </a:t>
            </a:r>
          </a:p>
          <a:p>
            <a:r>
              <a:rPr lang="en-US" sz="2400" dirty="0">
                <a:latin typeface="Georgia"/>
                <a:ea typeface="Open Sans"/>
                <a:cs typeface="Segoe UI Semilight"/>
              </a:rPr>
              <a:t>Indiana Archives &amp; Records Administration</a:t>
            </a:r>
          </a:p>
          <a:p>
            <a:endParaRPr lang="en-US" sz="2400" dirty="0">
              <a:latin typeface="Georgia"/>
              <a:ea typeface="Open Sans"/>
              <a:cs typeface="Segoe UI Semilight"/>
            </a:endParaRPr>
          </a:p>
          <a:p>
            <a:r>
              <a:rPr lang="en-US" sz="2400" dirty="0">
                <a:latin typeface="Georgia"/>
                <a:ea typeface="Open Sans"/>
                <a:cs typeface="Segoe UI Semilight"/>
              </a:rPr>
              <a:t>(317) 473-9670</a:t>
            </a:r>
          </a:p>
          <a:p>
            <a:r>
              <a:rPr lang="en-US" sz="2400" dirty="0">
                <a:latin typeface="Georgia"/>
                <a:ea typeface="Open Sans"/>
                <a:cs typeface="Segoe UI Semilight"/>
                <a:hlinkClick r:id="rId3"/>
              </a:rPr>
              <a:t>clighty@iara.in.gov</a:t>
            </a:r>
            <a:endParaRPr lang="en-US" sz="2400" dirty="0">
              <a:latin typeface="Georgia"/>
              <a:ea typeface="Open Sans"/>
              <a:cs typeface="Segoe UI Semilight"/>
            </a:endParaRPr>
          </a:p>
          <a:p>
            <a:r>
              <a:rPr lang="en-US" sz="2400" dirty="0">
                <a:latin typeface="Georgia"/>
                <a:ea typeface="Open Sans"/>
                <a:cs typeface="Segoe UI Semilight"/>
                <a:hlinkClick r:id="rId4"/>
              </a:rPr>
              <a:t>www.in.gov/iara</a:t>
            </a:r>
            <a:endParaRPr lang="en-US" sz="2400" dirty="0">
              <a:latin typeface="Georgia"/>
              <a:ea typeface="Open Sans"/>
              <a:cs typeface="Segoe UI Semilight"/>
            </a:endParaRPr>
          </a:p>
          <a:p>
            <a:endParaRPr lang="en-US" sz="2400" dirty="0">
              <a:latin typeface="Georgia"/>
              <a:ea typeface="Open Sans"/>
              <a:cs typeface="Segoe UI Semilight"/>
            </a:endParaRPr>
          </a:p>
          <a:p>
            <a:r>
              <a:rPr lang="en-US" sz="2400" dirty="0">
                <a:latin typeface="Georgia"/>
                <a:ea typeface="Open Sans"/>
                <a:cs typeface="Segoe UI Semilight"/>
              </a:rPr>
              <a:t>402 W Washington St.</a:t>
            </a:r>
          </a:p>
          <a:p>
            <a:r>
              <a:rPr lang="en-US" sz="2400" dirty="0">
                <a:latin typeface="Georgia"/>
                <a:ea typeface="Open Sans"/>
                <a:cs typeface="Segoe UI Semilight"/>
              </a:rPr>
              <a:t>W 472, Indianapolis, IN 46204</a:t>
            </a:r>
            <a:endParaRPr lang="en-US" sz="2400" dirty="0">
              <a:latin typeface="Georgia" panose="02040502050405020303" pitchFamily="18" charset="0"/>
              <a:ea typeface="Open Sans" panose="020B0606030504020204" pitchFamily="34" charset="0"/>
              <a:cs typeface="Segoe UI Semilight" panose="020B0402040204020203" pitchFamily="34" charset="0"/>
            </a:endParaRPr>
          </a:p>
        </p:txBody>
      </p:sp>
      <p:sp>
        <p:nvSpPr>
          <p:cNvPr id="10" name="Rectangle 9">
            <a:extLst>
              <a:ext uri="{FF2B5EF4-FFF2-40B4-BE49-F238E27FC236}">
                <a16:creationId xmlns:a16="http://schemas.microsoft.com/office/drawing/2014/main" id="{AAD6B5F0-AB1C-470A-BAE1-4E73A6060770}"/>
              </a:ext>
            </a:extLst>
          </p:cNvPr>
          <p:cNvSpPr/>
          <p:nvPr/>
        </p:nvSpPr>
        <p:spPr>
          <a:xfrm>
            <a:off x="6922113" y="2744250"/>
            <a:ext cx="4907280" cy="2890158"/>
          </a:xfrm>
          <a:prstGeom prst="rect">
            <a:avLst/>
          </a:prstGeom>
          <a:solidFill>
            <a:srgbClr val="003A63"/>
          </a:solidFill>
          <a:ln w="3175">
            <a:solidFill>
              <a:srgbClr val="003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uilding with glass walls and a glass roof&#10;&#10;Description automatically generated with medium confidence">
            <a:extLst>
              <a:ext uri="{FF2B5EF4-FFF2-40B4-BE49-F238E27FC236}">
                <a16:creationId xmlns:a16="http://schemas.microsoft.com/office/drawing/2014/main" id="{8AEF73D7-6E25-B49B-43D5-A9A97402DF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8793" y="2875528"/>
            <a:ext cx="4693919" cy="2641111"/>
          </a:xfrm>
          <a:prstGeom prst="rect">
            <a:avLst/>
          </a:prstGeom>
        </p:spPr>
      </p:pic>
    </p:spTree>
    <p:extLst>
      <p:ext uri="{BB962C8B-B14F-4D97-AF65-F5344CB8AC3E}">
        <p14:creationId xmlns:p14="http://schemas.microsoft.com/office/powerpoint/2010/main" val="204831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80068" y="233469"/>
            <a:ext cx="11542682" cy="1101846"/>
          </a:xfrm>
        </p:spPr>
        <p:txBody>
          <a:bodyPr>
            <a:normAutofit fontScale="90000"/>
          </a:bodyPr>
          <a:lstStyle/>
          <a:p>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Updated CL Retention Schedule </a:t>
            </a:r>
            <a:b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br>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(3 pages)</a:t>
            </a:r>
          </a:p>
        </p:txBody>
      </p:sp>
      <p:pic>
        <p:nvPicPr>
          <p:cNvPr id="5" name="Picture 4">
            <a:extLst>
              <a:ext uri="{FF2B5EF4-FFF2-40B4-BE49-F238E27FC236}">
                <a16:creationId xmlns:a16="http://schemas.microsoft.com/office/drawing/2014/main" id="{6968F5CA-FA8C-AD99-8730-B8D467102D00}"/>
              </a:ext>
            </a:extLst>
          </p:cNvPr>
          <p:cNvPicPr>
            <a:picLocks noChangeAspect="1"/>
          </p:cNvPicPr>
          <p:nvPr/>
        </p:nvPicPr>
        <p:blipFill>
          <a:blip r:embed="rId3"/>
          <a:stretch>
            <a:fillRect/>
          </a:stretch>
        </p:blipFill>
        <p:spPr>
          <a:xfrm>
            <a:off x="332468" y="2050872"/>
            <a:ext cx="3605163" cy="4195908"/>
          </a:xfrm>
          <a:prstGeom prst="rect">
            <a:avLst/>
          </a:prstGeom>
          <a:ln w="9525">
            <a:solidFill>
              <a:srgbClr val="003A63"/>
            </a:solidFill>
          </a:ln>
        </p:spPr>
      </p:pic>
      <p:pic>
        <p:nvPicPr>
          <p:cNvPr id="8" name="Picture 7" descr="A document with text on it&#10;&#10;Description automatically generated">
            <a:extLst>
              <a:ext uri="{FF2B5EF4-FFF2-40B4-BE49-F238E27FC236}">
                <a16:creationId xmlns:a16="http://schemas.microsoft.com/office/drawing/2014/main" id="{152553E1-86B1-557B-2B45-E8F933C45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0867" y="2050872"/>
            <a:ext cx="3810569" cy="4195908"/>
          </a:xfrm>
          <a:prstGeom prst="rect">
            <a:avLst/>
          </a:prstGeom>
          <a:ln w="19050">
            <a:solidFill>
              <a:srgbClr val="003A63"/>
            </a:solidFill>
          </a:ln>
        </p:spPr>
      </p:pic>
      <p:pic>
        <p:nvPicPr>
          <p:cNvPr id="11" name="Picture 10" descr="A close-up of a document&#10;&#10;Description automatically generated">
            <a:extLst>
              <a:ext uri="{FF2B5EF4-FFF2-40B4-BE49-F238E27FC236}">
                <a16:creationId xmlns:a16="http://schemas.microsoft.com/office/drawing/2014/main" id="{EE540947-A57E-B2F3-C671-AA3BC73226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4672" y="2050872"/>
            <a:ext cx="3517454" cy="2337721"/>
          </a:xfrm>
          <a:prstGeom prst="rect">
            <a:avLst/>
          </a:prstGeom>
          <a:ln w="19050">
            <a:solidFill>
              <a:srgbClr val="003A63"/>
            </a:solidFill>
          </a:ln>
        </p:spPr>
      </p:pic>
      <p:sp>
        <p:nvSpPr>
          <p:cNvPr id="12" name="TextBox 11">
            <a:extLst>
              <a:ext uri="{FF2B5EF4-FFF2-40B4-BE49-F238E27FC236}">
                <a16:creationId xmlns:a16="http://schemas.microsoft.com/office/drawing/2014/main" id="{0D607CC6-A390-A2F0-DF75-3EA208CE8B06}"/>
              </a:ext>
            </a:extLst>
          </p:cNvPr>
          <p:cNvSpPr txBox="1"/>
          <p:nvPr/>
        </p:nvSpPr>
        <p:spPr>
          <a:xfrm rot="20439660">
            <a:off x="1274472" y="4065428"/>
            <a:ext cx="10641478" cy="646331"/>
          </a:xfrm>
          <a:prstGeom prst="rect">
            <a:avLst/>
          </a:prstGeom>
          <a:noFill/>
        </p:spPr>
        <p:txBody>
          <a:bodyPr wrap="square">
            <a:spAutoFit/>
          </a:bodyPr>
          <a:lstStyle/>
          <a:p>
            <a:r>
              <a:rPr lang="en-US" sz="3600" b="1" dirty="0">
                <a:solidFill>
                  <a:srgbClr val="FF0000"/>
                </a:solidFill>
                <a:highlight>
                  <a:srgbClr val="FFFF00"/>
                </a:highlight>
                <a:latin typeface="Georgia" panose="02040502050405020303" pitchFamily="18" charset="0"/>
              </a:rPr>
              <a:t>Changes APPROVED at OCPR in OCTOBER!</a:t>
            </a:r>
          </a:p>
        </p:txBody>
      </p:sp>
      <p:sp>
        <p:nvSpPr>
          <p:cNvPr id="7" name="TextBox 6">
            <a:extLst>
              <a:ext uri="{FF2B5EF4-FFF2-40B4-BE49-F238E27FC236}">
                <a16:creationId xmlns:a16="http://schemas.microsoft.com/office/drawing/2014/main" id="{73FC6BB6-2DCB-4FDB-5F4E-B701A69BAA9A}"/>
              </a:ext>
            </a:extLst>
          </p:cNvPr>
          <p:cNvSpPr txBox="1"/>
          <p:nvPr/>
        </p:nvSpPr>
        <p:spPr>
          <a:xfrm>
            <a:off x="8342078" y="4544895"/>
            <a:ext cx="3517454" cy="1754326"/>
          </a:xfrm>
          <a:prstGeom prst="rect">
            <a:avLst/>
          </a:prstGeom>
          <a:noFill/>
        </p:spPr>
        <p:txBody>
          <a:bodyPr wrap="square" rtlCol="0">
            <a:spAutoFit/>
          </a:bodyPr>
          <a:lstStyle/>
          <a:p>
            <a:r>
              <a:rPr lang="en-US" dirty="0">
                <a:latin typeface="Georgia" panose="02040502050405020303" pitchFamily="18" charset="0"/>
              </a:rPr>
              <a:t>A taskforce of county clerks, deputy clerks, IED, and IARA staff met monthly from March to Sept. to review the CL schedule. This is now the current schedule, see next slide for updates review. </a:t>
            </a:r>
          </a:p>
        </p:txBody>
      </p:sp>
    </p:spTree>
    <p:extLst>
      <p:ext uri="{BB962C8B-B14F-4D97-AF65-F5344CB8AC3E}">
        <p14:creationId xmlns:p14="http://schemas.microsoft.com/office/powerpoint/2010/main" val="116539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2" y="-2"/>
            <a:ext cx="12193673" cy="2026921"/>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1" y="-1"/>
            <a:ext cx="12193673" cy="1844040"/>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60" y="473550"/>
            <a:ext cx="11917680" cy="896938"/>
          </a:xfrm>
        </p:spPr>
        <p:txBody>
          <a:bodyPr>
            <a:noAutofit/>
          </a:bodyPr>
          <a:lstStyle/>
          <a:p>
            <a:r>
              <a:rPr lang="en-US" b="1" dirty="0">
                <a:solidFill>
                  <a:srgbClr val="FDBA31"/>
                </a:solidFill>
                <a:latin typeface="Georgia" panose="02040502050405020303" pitchFamily="18" charset="0"/>
                <a:ea typeface="Open Sans" panose="020B0606030504020204" pitchFamily="34" charset="0"/>
                <a:cs typeface="Open Sans" panose="020B0606030504020204" pitchFamily="34" charset="0"/>
              </a:rPr>
              <a:t>Office-Specific: Non-Judicial County Clerks (CL) </a:t>
            </a:r>
          </a:p>
        </p:txBody>
      </p:sp>
      <p:sp>
        <p:nvSpPr>
          <p:cNvPr id="9" name="TextBox 8">
            <a:extLst>
              <a:ext uri="{FF2B5EF4-FFF2-40B4-BE49-F238E27FC236}">
                <a16:creationId xmlns:a16="http://schemas.microsoft.com/office/drawing/2014/main" id="{917E3F72-D9E5-46AA-DB40-A63499D3F935}"/>
              </a:ext>
            </a:extLst>
          </p:cNvPr>
          <p:cNvSpPr txBox="1"/>
          <p:nvPr/>
        </p:nvSpPr>
        <p:spPr>
          <a:xfrm>
            <a:off x="286507" y="1981926"/>
            <a:ext cx="11554973" cy="4893647"/>
          </a:xfrm>
          <a:prstGeom prst="rect">
            <a:avLst/>
          </a:prstGeom>
          <a:noFill/>
        </p:spPr>
        <p:txBody>
          <a:bodyPr wrap="square" rtlCol="0">
            <a:spAutoFit/>
          </a:bodyPr>
          <a:lstStyle/>
          <a:p>
            <a:pPr marL="342900" indent="-342900" algn="ctr">
              <a:buFont typeface="Arial" panose="020B0604020202020204" pitchFamily="34" charset="0"/>
              <a:buChar char="•"/>
            </a:pPr>
            <a:r>
              <a:rPr lang="en-US" sz="2400" b="1" dirty="0">
                <a:latin typeface="Georgia" panose="02040502050405020303" pitchFamily="18" charset="0"/>
              </a:rPr>
              <a:t>19 record series </a:t>
            </a:r>
          </a:p>
          <a:p>
            <a:pPr algn="ctr"/>
            <a:r>
              <a:rPr lang="en-US" sz="2400" dirty="0">
                <a:latin typeface="Georgia" panose="02040502050405020303" pitchFamily="18" charset="0"/>
              </a:rPr>
              <a:t>(previous schedule had 34 record series)</a:t>
            </a:r>
          </a:p>
          <a:p>
            <a:pPr algn="ctr"/>
            <a:endParaRPr lang="en-US" sz="2400" b="1" dirty="0">
              <a:latin typeface="Georgia" panose="02040502050405020303" pitchFamily="18" charset="0"/>
            </a:endParaRPr>
          </a:p>
          <a:p>
            <a:pPr marL="342900" indent="-342900" algn="ctr">
              <a:buFont typeface="Arial" panose="020B0604020202020204" pitchFamily="34" charset="0"/>
              <a:buChar char="•"/>
            </a:pPr>
            <a:r>
              <a:rPr lang="en-US" sz="2400" b="1" dirty="0">
                <a:latin typeface="Georgia" panose="02040502050405020303" pitchFamily="18" charset="0"/>
              </a:rPr>
              <a:t>5 brand new record series</a:t>
            </a:r>
          </a:p>
          <a:p>
            <a:pPr algn="ctr"/>
            <a:r>
              <a:rPr lang="en-US" sz="2400" dirty="0">
                <a:latin typeface="Georgia" panose="02040502050405020303" pitchFamily="18" charset="0"/>
              </a:rPr>
              <a:t>(all a part of Election Records section)</a:t>
            </a:r>
          </a:p>
          <a:p>
            <a:pPr marL="342900" indent="-342900" algn="ctr">
              <a:buFont typeface="Arial" panose="020B0604020202020204" pitchFamily="34" charset="0"/>
              <a:buChar char="•"/>
            </a:pPr>
            <a:endParaRPr lang="en-US" sz="2400" b="1" dirty="0">
              <a:latin typeface="Georgia" panose="02040502050405020303" pitchFamily="18" charset="0"/>
            </a:endParaRPr>
          </a:p>
          <a:p>
            <a:pPr marL="342900" indent="-342900" algn="ctr">
              <a:buFont typeface="Arial" panose="020B0604020202020204" pitchFamily="34" charset="0"/>
              <a:buChar char="•"/>
            </a:pPr>
            <a:r>
              <a:rPr lang="en-US" sz="2400" b="1" dirty="0">
                <a:latin typeface="Georgia" panose="02040502050405020303" pitchFamily="18" charset="0"/>
              </a:rPr>
              <a:t>12 amended record series </a:t>
            </a:r>
          </a:p>
          <a:p>
            <a:pPr algn="ctr"/>
            <a:r>
              <a:rPr lang="en-US" sz="2400" dirty="0">
                <a:latin typeface="Georgia" panose="02040502050405020303" pitchFamily="18" charset="0"/>
              </a:rPr>
              <a:t>(updated title or description or retention)</a:t>
            </a:r>
          </a:p>
          <a:p>
            <a:pPr marL="342900" indent="-342900" algn="ctr">
              <a:buFont typeface="Arial" panose="020B0604020202020204" pitchFamily="34" charset="0"/>
              <a:buChar char="•"/>
            </a:pPr>
            <a:endParaRPr lang="en-US" sz="2400" dirty="0">
              <a:latin typeface="Georgia" panose="02040502050405020303" pitchFamily="18" charset="0"/>
            </a:endParaRPr>
          </a:p>
          <a:p>
            <a:pPr marL="342900" indent="-342900" algn="ctr">
              <a:buFont typeface="Arial" panose="020B0604020202020204" pitchFamily="34" charset="0"/>
              <a:buChar char="•"/>
            </a:pPr>
            <a:r>
              <a:rPr lang="en-US" sz="2400" b="1" dirty="0">
                <a:latin typeface="Georgia" panose="02040502050405020303" pitchFamily="18" charset="0"/>
              </a:rPr>
              <a:t>20 deactivated record series</a:t>
            </a:r>
          </a:p>
          <a:p>
            <a:pPr marL="342900" indent="-342900" algn="ctr">
              <a:buFont typeface="Arial" panose="020B0604020202020204" pitchFamily="34" charset="0"/>
              <a:buChar char="•"/>
            </a:pPr>
            <a:endParaRPr lang="en-US" sz="2400" dirty="0">
              <a:latin typeface="Georgia" panose="02040502050405020303" pitchFamily="18" charset="0"/>
            </a:endParaRPr>
          </a:p>
          <a:p>
            <a:pPr marL="342900" indent="-342900" algn="ctr">
              <a:buFont typeface="Arial" panose="020B0604020202020204" pitchFamily="34" charset="0"/>
              <a:buChar char="•"/>
            </a:pPr>
            <a:r>
              <a:rPr lang="en-US" sz="2200" dirty="0">
                <a:latin typeface="Georgia" panose="02040502050405020303" pitchFamily="18" charset="0"/>
              </a:rPr>
              <a:t>Includes</a:t>
            </a:r>
            <a:r>
              <a:rPr lang="en-US" sz="2200" b="1" dirty="0">
                <a:latin typeface="Georgia" panose="02040502050405020303" pitchFamily="18" charset="0"/>
              </a:rPr>
              <a:t> Record Series Update Overview explaining the changes</a:t>
            </a:r>
            <a:r>
              <a:rPr lang="en-US" sz="2200" dirty="0">
                <a:latin typeface="Georgia" panose="02040502050405020303" pitchFamily="18" charset="0"/>
              </a:rPr>
              <a:t> approved at October’s OCPR meeting</a:t>
            </a:r>
          </a:p>
        </p:txBody>
      </p:sp>
    </p:spTree>
    <p:extLst>
      <p:ext uri="{BB962C8B-B14F-4D97-AF65-F5344CB8AC3E}">
        <p14:creationId xmlns:p14="http://schemas.microsoft.com/office/powerpoint/2010/main" val="3588292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4" y="323737"/>
            <a:ext cx="11953876" cy="896938"/>
          </a:xfrm>
        </p:spPr>
        <p:txBody>
          <a:bodyPr>
            <a:noAutofit/>
          </a:bodyPr>
          <a:lstStyle/>
          <a:p>
            <a:r>
              <a:rPr lang="en-US" sz="3600" b="1" dirty="0">
                <a:solidFill>
                  <a:srgbClr val="FDBA31"/>
                </a:solidFill>
                <a:latin typeface="Georgia" panose="02040502050405020303" pitchFamily="18" charset="0"/>
                <a:ea typeface="Open Sans" panose="020B0606030504020204" pitchFamily="34" charset="0"/>
                <a:cs typeface="Open Sans" panose="020B0606030504020204" pitchFamily="34" charset="0"/>
              </a:rPr>
              <a:t>County/Local General (GEN) Retention Schedule</a:t>
            </a:r>
          </a:p>
        </p:txBody>
      </p:sp>
      <p:sp>
        <p:nvSpPr>
          <p:cNvPr id="13" name="Content Placeholder 1"/>
          <p:cNvSpPr txBox="1">
            <a:spLocks/>
          </p:cNvSpPr>
          <p:nvPr/>
        </p:nvSpPr>
        <p:spPr>
          <a:xfrm>
            <a:off x="6566661" y="1618344"/>
            <a:ext cx="5309054" cy="5029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dirty="0">
                <a:latin typeface="Georgia" panose="02040502050405020303" pitchFamily="18" charset="0"/>
              </a:rPr>
              <a:t>This Retention Schedule is divided into five (5) categories: </a:t>
            </a:r>
            <a:br>
              <a:rPr lang="en-US" sz="2000" dirty="0">
                <a:latin typeface="Georgia" panose="02040502050405020303" pitchFamily="18" charset="0"/>
              </a:rPr>
            </a:br>
            <a:r>
              <a:rPr lang="en-US" sz="2000" dirty="0">
                <a:latin typeface="Georgia" panose="02040502050405020303" pitchFamily="18" charset="0"/>
              </a:rPr>
              <a:t>	1. Administrative</a:t>
            </a:r>
            <a:br>
              <a:rPr lang="en-US" sz="2000" dirty="0">
                <a:latin typeface="Georgia" panose="02040502050405020303" pitchFamily="18" charset="0"/>
              </a:rPr>
            </a:br>
            <a:r>
              <a:rPr lang="en-US" sz="2000" dirty="0">
                <a:latin typeface="Georgia" panose="02040502050405020303" pitchFamily="18" charset="0"/>
              </a:rPr>
              <a:t>	2. Accounting and Finance</a:t>
            </a:r>
            <a:br>
              <a:rPr lang="en-US" sz="2000" dirty="0">
                <a:latin typeface="Georgia" panose="02040502050405020303" pitchFamily="18" charset="0"/>
              </a:rPr>
            </a:br>
            <a:r>
              <a:rPr lang="en-US" sz="2000" dirty="0">
                <a:latin typeface="Georgia" panose="02040502050405020303" pitchFamily="18" charset="0"/>
              </a:rPr>
              <a:t>	3. Personnel</a:t>
            </a:r>
            <a:br>
              <a:rPr lang="en-US" sz="2000" dirty="0">
                <a:latin typeface="Georgia" panose="02040502050405020303" pitchFamily="18" charset="0"/>
              </a:rPr>
            </a:br>
            <a:r>
              <a:rPr lang="en-US" sz="2000" dirty="0">
                <a:latin typeface="Georgia" panose="02040502050405020303" pitchFamily="18" charset="0"/>
              </a:rPr>
              <a:t>	4. Publications and Reports</a:t>
            </a:r>
            <a:br>
              <a:rPr lang="en-US" sz="2000" dirty="0">
                <a:latin typeface="Georgia" panose="02040502050405020303" pitchFamily="18" charset="0"/>
              </a:rPr>
            </a:br>
            <a:r>
              <a:rPr lang="en-US" sz="2000" dirty="0">
                <a:latin typeface="Georgia" panose="02040502050405020303" pitchFamily="18" charset="0"/>
              </a:rPr>
              <a:t>	5. Audio, Video and  General Media</a:t>
            </a:r>
            <a:endParaRPr lang="en-US" sz="800" dirty="0">
              <a:latin typeface="Georgia" panose="02040502050405020303" pitchFamily="18" charset="0"/>
            </a:endParaRPr>
          </a:p>
          <a:p>
            <a:pPr>
              <a:lnSpc>
                <a:spcPct val="120000"/>
              </a:lnSpc>
            </a:pPr>
            <a:endParaRPr lang="en-US" sz="800" dirty="0">
              <a:latin typeface="Georgia" panose="02040502050405020303" pitchFamily="18" charset="0"/>
            </a:endParaRPr>
          </a:p>
          <a:p>
            <a:pPr>
              <a:lnSpc>
                <a:spcPct val="120000"/>
              </a:lnSpc>
            </a:pPr>
            <a:r>
              <a:rPr lang="en-US" sz="2000" dirty="0">
                <a:latin typeface="Georgia" panose="02040502050405020303" pitchFamily="18" charset="0"/>
              </a:rPr>
              <a:t>GEN schedule is applicable to </a:t>
            </a:r>
            <a:r>
              <a:rPr lang="en-US" sz="2000" b="1" i="1" dirty="0">
                <a:highlight>
                  <a:srgbClr val="FDBA31"/>
                </a:highlight>
                <a:latin typeface="Georgia" panose="02040502050405020303" pitchFamily="18" charset="0"/>
              </a:rPr>
              <a:t>ALL</a:t>
            </a:r>
            <a:r>
              <a:rPr lang="en-US" sz="2000" i="1" dirty="0">
                <a:highlight>
                  <a:srgbClr val="FDBA31"/>
                </a:highlight>
                <a:latin typeface="Georgia" panose="02040502050405020303" pitchFamily="18" charset="0"/>
              </a:rPr>
              <a:t> </a:t>
            </a:r>
            <a:r>
              <a:rPr lang="en-US" sz="2000" dirty="0">
                <a:highlight>
                  <a:srgbClr val="FDBA31"/>
                </a:highlight>
                <a:latin typeface="Georgia" panose="02040502050405020303" pitchFamily="18" charset="0"/>
              </a:rPr>
              <a:t>offices</a:t>
            </a:r>
            <a:r>
              <a:rPr lang="en-US" sz="2000" dirty="0">
                <a:latin typeface="Georgia" panose="02040502050405020303" pitchFamily="18" charset="0"/>
              </a:rPr>
              <a:t> in addition to their office specific Retention Schedule.</a:t>
            </a:r>
          </a:p>
          <a:p>
            <a:pPr>
              <a:lnSpc>
                <a:spcPct val="120000"/>
              </a:lnSpc>
            </a:pPr>
            <a:r>
              <a:rPr lang="en-US" sz="2000" b="1" dirty="0">
                <a:latin typeface="Georgia" panose="02040502050405020303" pitchFamily="18" charset="0"/>
              </a:rPr>
              <a:t>Record Series Update Overview </a:t>
            </a:r>
            <a:r>
              <a:rPr lang="en-US" sz="2000" dirty="0">
                <a:latin typeface="Georgia" panose="02040502050405020303" pitchFamily="18" charset="0"/>
              </a:rPr>
              <a:t>explains changes to the schedule.</a:t>
            </a:r>
          </a:p>
          <a:p>
            <a:pPr>
              <a:lnSpc>
                <a:spcPct val="120000"/>
              </a:lnSpc>
            </a:pPr>
            <a:endParaRPr lang="en-US" sz="2000" dirty="0">
              <a:latin typeface="Georgia" panose="02040502050405020303" pitchFamily="18" charset="0"/>
            </a:endParaRPr>
          </a:p>
        </p:txBody>
      </p:sp>
      <p:pic>
        <p:nvPicPr>
          <p:cNvPr id="8" name="Picture 7" descr="Text&#10;&#10;Description automatically generated">
            <a:extLst>
              <a:ext uri="{FF2B5EF4-FFF2-40B4-BE49-F238E27FC236}">
                <a16:creationId xmlns:a16="http://schemas.microsoft.com/office/drawing/2014/main" id="{D3163E2D-C05C-D50F-0788-C5694333B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85" y="2061316"/>
            <a:ext cx="6074645" cy="4472947"/>
          </a:xfrm>
          <a:prstGeom prst="rect">
            <a:avLst/>
          </a:prstGeom>
          <a:ln w="28575">
            <a:solidFill>
              <a:srgbClr val="003A63"/>
            </a:solidFill>
          </a:ln>
        </p:spPr>
      </p:pic>
      <p:sp>
        <p:nvSpPr>
          <p:cNvPr id="10" name="TextBox 9">
            <a:extLst>
              <a:ext uri="{FF2B5EF4-FFF2-40B4-BE49-F238E27FC236}">
                <a16:creationId xmlns:a16="http://schemas.microsoft.com/office/drawing/2014/main" id="{4B52CA0D-204B-1DC5-3735-63EA7992D06A}"/>
              </a:ext>
            </a:extLst>
          </p:cNvPr>
          <p:cNvSpPr txBox="1"/>
          <p:nvPr/>
        </p:nvSpPr>
        <p:spPr>
          <a:xfrm rot="20033104">
            <a:off x="84261" y="4397847"/>
            <a:ext cx="6536201" cy="461665"/>
          </a:xfrm>
          <a:prstGeom prst="rect">
            <a:avLst/>
          </a:prstGeom>
          <a:noFill/>
        </p:spPr>
        <p:txBody>
          <a:bodyPr wrap="square" rtlCol="0">
            <a:spAutoFit/>
          </a:bodyPr>
          <a:lstStyle/>
          <a:p>
            <a:r>
              <a:rPr lang="en-US" sz="2400" b="1" dirty="0">
                <a:solidFill>
                  <a:srgbClr val="FF0000"/>
                </a:solidFill>
                <a:highlight>
                  <a:srgbClr val="FFFF00"/>
                </a:highlight>
                <a:latin typeface="Georgia" panose="02040502050405020303" pitchFamily="18" charset="0"/>
              </a:rPr>
              <a:t>Changes APPROVED at OCPR in APRIL!</a:t>
            </a:r>
          </a:p>
        </p:txBody>
      </p:sp>
    </p:spTree>
    <p:extLst>
      <p:ext uri="{BB962C8B-B14F-4D97-AF65-F5344CB8AC3E}">
        <p14:creationId xmlns:p14="http://schemas.microsoft.com/office/powerpoint/2010/main" val="105433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36634" y="44725"/>
            <a:ext cx="10515600" cy="1325563"/>
          </a:xfrm>
        </p:spPr>
        <p:txBody>
          <a:bodyPr>
            <a:normAutofit/>
          </a:bodyPr>
          <a:lstStyle/>
          <a:p>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Electronic Records Program	</a:t>
            </a:r>
          </a:p>
        </p:txBody>
      </p:sp>
      <p:sp>
        <p:nvSpPr>
          <p:cNvPr id="10" name="Content Placeholder 9">
            <a:extLst>
              <a:ext uri="{FF2B5EF4-FFF2-40B4-BE49-F238E27FC236}">
                <a16:creationId xmlns:a16="http://schemas.microsoft.com/office/drawing/2014/main" id="{6B82ABC9-F788-1C27-8B50-C09310337EEC}"/>
              </a:ext>
            </a:extLst>
          </p:cNvPr>
          <p:cNvSpPr>
            <a:spLocks noGrp="1"/>
          </p:cNvSpPr>
          <p:nvPr>
            <p:ph sz="half" idx="2"/>
          </p:nvPr>
        </p:nvSpPr>
        <p:spPr>
          <a:xfrm>
            <a:off x="5352508" y="1436734"/>
            <a:ext cx="6491364" cy="5102496"/>
          </a:xfrm>
        </p:spPr>
        <p:txBody>
          <a:bodyPr>
            <a:noAutofit/>
          </a:bodyPr>
          <a:lstStyle/>
          <a:p>
            <a:endParaRPr lang="en-US" sz="2200" dirty="0">
              <a:latin typeface="Georgia" panose="02040502050405020303" pitchFamily="18" charset="0"/>
            </a:endParaRPr>
          </a:p>
          <a:p>
            <a:r>
              <a:rPr lang="en-US" sz="2200" dirty="0">
                <a:latin typeface="Georgia" panose="02040502050405020303" pitchFamily="18" charset="0"/>
              </a:rPr>
              <a:t>Creates guidelines and policies for state and local governments to aid in effective electronic records management.</a:t>
            </a:r>
          </a:p>
          <a:p>
            <a:endParaRPr lang="en-US" sz="1400" dirty="0">
              <a:latin typeface="Georgia" panose="02040502050405020303" pitchFamily="18" charset="0"/>
            </a:endParaRPr>
          </a:p>
          <a:p>
            <a:pPr algn="l" rtl="0" fontAlgn="base">
              <a:buFont typeface="Arial" panose="020B0604020202020204" pitchFamily="34" charset="0"/>
              <a:buChar char="•"/>
            </a:pPr>
            <a:r>
              <a:rPr lang="en-US" sz="2200" b="0" i="0" u="none" strike="noStrike" dirty="0">
                <a:solidFill>
                  <a:srgbClr val="000000"/>
                </a:solidFill>
                <a:effectLst/>
                <a:latin typeface="Georgia" panose="02040502050405020303" pitchFamily="18" charset="0"/>
              </a:rPr>
              <a:t>Addresses the creation, maintenance, use, and disposition of electronic records over the course of their lifecycle. </a:t>
            </a:r>
            <a:r>
              <a:rPr lang="en-US" sz="2200" b="0" i="0" dirty="0">
                <a:solidFill>
                  <a:srgbClr val="000000"/>
                </a:solidFill>
                <a:effectLst/>
                <a:latin typeface="Georgia" panose="02040502050405020303" pitchFamily="18" charset="0"/>
              </a:rPr>
              <a:t>​</a:t>
            </a:r>
          </a:p>
          <a:p>
            <a:pPr algn="l" rtl="0" fontAlgn="base">
              <a:buFont typeface="Arial" panose="020B0604020202020204" pitchFamily="34" charset="0"/>
              <a:buChar char="•"/>
            </a:pPr>
            <a:endParaRPr lang="en-US" sz="1400" b="0" i="0" dirty="0">
              <a:solidFill>
                <a:srgbClr val="000000"/>
              </a:solidFill>
              <a:effectLst/>
              <a:latin typeface="Georgia" panose="02040502050405020303" pitchFamily="18" charset="0"/>
            </a:endParaRPr>
          </a:p>
          <a:p>
            <a:pPr algn="l" rtl="0" fontAlgn="base">
              <a:buFont typeface="Arial" panose="020B0604020202020204" pitchFamily="34" charset="0"/>
              <a:buChar char="•"/>
            </a:pPr>
            <a:r>
              <a:rPr lang="en-US" sz="2200" dirty="0">
                <a:solidFill>
                  <a:srgbClr val="000000"/>
                </a:solidFill>
                <a:latin typeface="Georgia" panose="02040502050405020303" pitchFamily="18" charset="0"/>
              </a:rPr>
              <a:t>Provides b</a:t>
            </a:r>
            <a:r>
              <a:rPr lang="en-US" sz="2200" b="0" i="0" u="none" strike="noStrike" dirty="0">
                <a:solidFill>
                  <a:srgbClr val="000000"/>
                </a:solidFill>
                <a:effectLst/>
                <a:latin typeface="Georgia" panose="02040502050405020303" pitchFamily="18" charset="0"/>
              </a:rPr>
              <a:t>est practices on preservation and access, media and formats, trustworthiness, and storage of electronic records. </a:t>
            </a:r>
            <a:endParaRPr lang="en-US" sz="2200" b="0" i="0" dirty="0">
              <a:solidFill>
                <a:srgbClr val="000000"/>
              </a:solidFill>
              <a:effectLst/>
              <a:latin typeface="Georgia" panose="02040502050405020303" pitchFamily="18" charset="0"/>
            </a:endParaRPr>
          </a:p>
          <a:p>
            <a:endParaRPr lang="en-US" sz="1400" dirty="0">
              <a:latin typeface="Georgia" panose="02040502050405020303" pitchFamily="18" charset="0"/>
            </a:endParaRPr>
          </a:p>
          <a:p>
            <a:r>
              <a:rPr lang="en-US" sz="2200" dirty="0">
                <a:latin typeface="Georgia" panose="02040502050405020303" pitchFamily="18" charset="0"/>
              </a:rPr>
              <a:t>Manages the transfer of State archival electronic records</a:t>
            </a:r>
          </a:p>
        </p:txBody>
      </p:sp>
      <p:pic>
        <p:nvPicPr>
          <p:cNvPr id="2050" name="Picture 2">
            <a:extLst>
              <a:ext uri="{FF2B5EF4-FFF2-40B4-BE49-F238E27FC236}">
                <a16:creationId xmlns:a16="http://schemas.microsoft.com/office/drawing/2014/main" id="{3AB877D0-6F0F-3044-7E2F-5E995C307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88" y="2498278"/>
            <a:ext cx="131445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picture containing compact disk, electronics&#10;&#10;Description automatically generated">
            <a:extLst>
              <a:ext uri="{FF2B5EF4-FFF2-40B4-BE49-F238E27FC236}">
                <a16:creationId xmlns:a16="http://schemas.microsoft.com/office/drawing/2014/main" id="{1A4C98D5-2014-CBF7-FB97-3A5BB25D5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026" y="4941570"/>
            <a:ext cx="11811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768C219-913B-D240-5BDB-A08A0C0FEC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7822" y="3310349"/>
            <a:ext cx="143827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ACFFF3EC-B0C8-2AA9-0E9A-3DBD06C524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627" y="2769740"/>
            <a:ext cx="1219200" cy="6762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91BE5899-C328-5EF8-48DF-034CB9F0C6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5115" y="3717478"/>
            <a:ext cx="18573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hape&#10;&#10;Description automatically generated with low confidence">
            <a:extLst>
              <a:ext uri="{FF2B5EF4-FFF2-40B4-BE49-F238E27FC236}">
                <a16:creationId xmlns:a16="http://schemas.microsoft.com/office/drawing/2014/main" id="{D5AC88B9-5384-52F7-D6A7-667C9686EF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5040" y="1858869"/>
            <a:ext cx="11049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con&#10;&#10;Description automatically generated with medium confidence">
            <a:extLst>
              <a:ext uri="{FF2B5EF4-FFF2-40B4-BE49-F238E27FC236}">
                <a16:creationId xmlns:a16="http://schemas.microsoft.com/office/drawing/2014/main" id="{6990DD55-D445-6E67-49EC-230684D9BA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634" y="4015199"/>
            <a:ext cx="1352550" cy="13525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9C91B06-F214-CBEE-930D-DEA019C7D095}"/>
              </a:ext>
            </a:extLst>
          </p:cNvPr>
          <p:cNvSpPr txBox="1"/>
          <p:nvPr/>
        </p:nvSpPr>
        <p:spPr>
          <a:xfrm>
            <a:off x="557833" y="6236185"/>
            <a:ext cx="4439314" cy="461665"/>
          </a:xfrm>
          <a:prstGeom prst="rect">
            <a:avLst/>
          </a:prstGeom>
          <a:noFill/>
        </p:spPr>
        <p:txBody>
          <a:bodyPr wrap="square">
            <a:spAutoFit/>
          </a:bodyPr>
          <a:lstStyle/>
          <a:p>
            <a:r>
              <a:rPr lang="en-US" sz="2400" dirty="0">
                <a:latin typeface="Georgia" panose="02040502050405020303" pitchFamily="18" charset="0"/>
              </a:rPr>
              <a:t>Contact: </a:t>
            </a:r>
            <a:r>
              <a:rPr lang="en-US" sz="2400" dirty="0">
                <a:latin typeface="Georgia" panose="02040502050405020303" pitchFamily="18" charset="0"/>
                <a:hlinkClick r:id="rId10"/>
              </a:rPr>
              <a:t>erecords@iara.in.gov</a:t>
            </a:r>
            <a:r>
              <a:rPr lang="en-US" sz="2400" dirty="0">
                <a:latin typeface="Georgia" panose="02040502050405020303" pitchFamily="18" charset="0"/>
              </a:rPr>
              <a:t> </a:t>
            </a:r>
          </a:p>
        </p:txBody>
      </p:sp>
    </p:spTree>
    <p:extLst>
      <p:ext uri="{BB962C8B-B14F-4D97-AF65-F5344CB8AC3E}">
        <p14:creationId xmlns:p14="http://schemas.microsoft.com/office/powerpoint/2010/main" val="115761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4828" y="323737"/>
            <a:ext cx="11542682" cy="896938"/>
          </a:xfrm>
        </p:spPr>
        <p:txBody>
          <a:bodyPr>
            <a:normAutofit fontScale="90000"/>
          </a:bodyPr>
          <a:lstStyle/>
          <a:p>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Brand new Critical Records Program</a:t>
            </a:r>
          </a:p>
        </p:txBody>
      </p:sp>
      <p:sp>
        <p:nvSpPr>
          <p:cNvPr id="6" name="TextBox 5">
            <a:extLst>
              <a:ext uri="{FF2B5EF4-FFF2-40B4-BE49-F238E27FC236}">
                <a16:creationId xmlns:a16="http://schemas.microsoft.com/office/drawing/2014/main" id="{C03263C0-BBC4-2BBC-239A-C7B162D826B5}"/>
              </a:ext>
            </a:extLst>
          </p:cNvPr>
          <p:cNvSpPr txBox="1"/>
          <p:nvPr/>
        </p:nvSpPr>
        <p:spPr>
          <a:xfrm>
            <a:off x="531805" y="1871002"/>
            <a:ext cx="11128390" cy="4708981"/>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0A0A0A"/>
                </a:solidFill>
                <a:latin typeface="Georgia" panose="02040502050405020303" pitchFamily="18" charset="0"/>
              </a:rPr>
              <a:t>P</a:t>
            </a:r>
            <a:r>
              <a:rPr lang="en-US" sz="2000" b="0" i="0" dirty="0">
                <a:solidFill>
                  <a:srgbClr val="0A0A0A"/>
                </a:solidFill>
                <a:effectLst/>
                <a:latin typeface="Georgia" panose="02040502050405020303" pitchFamily="18" charset="0"/>
              </a:rPr>
              <a:t>rovides support through guidance and policies developed to assist state and local governments in making defensible and sustainable decisions about how they create, maintain, access, and preserve their records designated as CRITICAL on an Oversight Committee on Public Records approved retention schedule. </a:t>
            </a:r>
            <a:r>
              <a:rPr lang="en-US" sz="2000" dirty="0">
                <a:solidFill>
                  <a:srgbClr val="0A0A0A"/>
                </a:solidFill>
                <a:latin typeface="Georgia" panose="02040502050405020303" pitchFamily="18" charset="0"/>
              </a:rPr>
              <a:t>This program was developed in accordance with IC 5-15-5.1-12.</a:t>
            </a:r>
          </a:p>
          <a:p>
            <a:pPr marL="342900" indent="-342900">
              <a:buFont typeface="Arial" panose="020B0604020202020204" pitchFamily="34" charset="0"/>
              <a:buChar char="•"/>
            </a:pPr>
            <a:endParaRPr lang="en-US" sz="2000" b="0" i="0" dirty="0">
              <a:solidFill>
                <a:srgbClr val="0A0A0A"/>
              </a:solidFill>
              <a:effectLst/>
              <a:latin typeface="Georgia" panose="02040502050405020303" pitchFamily="18" charset="0"/>
            </a:endParaRPr>
          </a:p>
          <a:p>
            <a:pPr marL="342900" indent="-342900">
              <a:buFont typeface="Arial" panose="020B0604020202020204" pitchFamily="34" charset="0"/>
              <a:buChar char="•"/>
            </a:pPr>
            <a:r>
              <a:rPr lang="en-US" sz="2000" b="0" i="0" dirty="0">
                <a:solidFill>
                  <a:srgbClr val="0A0A0A"/>
                </a:solidFill>
                <a:effectLst/>
                <a:latin typeface="Georgia" panose="02040502050405020303" pitchFamily="18" charset="0"/>
              </a:rPr>
              <a:t>Critical Records are defined in IC 5-15-5.1 as records that are necessary to:</a:t>
            </a:r>
          </a:p>
          <a:p>
            <a:pPr marL="342900" indent="-342900">
              <a:buFont typeface="Arial" panose="020B0604020202020204" pitchFamily="34" charset="0"/>
              <a:buChar char="•"/>
            </a:pPr>
            <a:endParaRPr lang="en-US" sz="2000" b="0" i="0" dirty="0">
              <a:solidFill>
                <a:srgbClr val="0A0A0A"/>
              </a:solidFill>
              <a:effectLst/>
              <a:latin typeface="Georgia" panose="02040502050405020303" pitchFamily="18" charset="0"/>
            </a:endParaRPr>
          </a:p>
          <a:p>
            <a:pPr marL="1257300" lvl="2" indent="-342900">
              <a:buFont typeface="Courier New" panose="02070309020205020404" pitchFamily="49" charset="0"/>
              <a:buChar char="o"/>
            </a:pPr>
            <a:r>
              <a:rPr lang="en-US" sz="2000" b="0" i="0" dirty="0">
                <a:solidFill>
                  <a:srgbClr val="0A0A0A"/>
                </a:solidFill>
                <a:effectLst/>
                <a:latin typeface="Georgia" panose="02040502050405020303" pitchFamily="18" charset="0"/>
              </a:rPr>
              <a:t>Resume or continue governmental operations;</a:t>
            </a:r>
          </a:p>
          <a:p>
            <a:pPr marL="1257300" lvl="2" indent="-342900">
              <a:buFont typeface="Courier New" panose="02070309020205020404" pitchFamily="49" charset="0"/>
              <a:buChar char="o"/>
            </a:pPr>
            <a:r>
              <a:rPr lang="en-US" sz="2000" b="0" i="0" dirty="0">
                <a:solidFill>
                  <a:srgbClr val="0A0A0A"/>
                </a:solidFill>
                <a:effectLst/>
                <a:latin typeface="Georgia" panose="02040502050405020303" pitchFamily="18" charset="0"/>
              </a:rPr>
              <a:t>Reestablish the legal and financial responsibilities of government in Indiana; or</a:t>
            </a:r>
          </a:p>
          <a:p>
            <a:pPr marL="1257300" lvl="2" indent="-342900">
              <a:buFont typeface="Courier New" panose="02070309020205020404" pitchFamily="49" charset="0"/>
              <a:buChar char="o"/>
            </a:pPr>
            <a:r>
              <a:rPr lang="en-US" sz="2000" b="0" i="0" dirty="0">
                <a:solidFill>
                  <a:srgbClr val="0A0A0A"/>
                </a:solidFill>
                <a:effectLst/>
                <a:latin typeface="Georgia" panose="02040502050405020303" pitchFamily="18" charset="0"/>
              </a:rPr>
              <a:t>Protect and fulfill governmental obligations to the citizens of Indiana.</a:t>
            </a:r>
          </a:p>
          <a:p>
            <a:pPr algn="l"/>
            <a:endParaRPr lang="en-US" sz="2000" dirty="0">
              <a:solidFill>
                <a:srgbClr val="0A0A0A"/>
              </a:solidFill>
              <a:latin typeface="Georgia" panose="02040502050405020303" pitchFamily="18" charset="0"/>
            </a:endParaRPr>
          </a:p>
          <a:p>
            <a:pPr marL="342900" indent="-342900" algn="l">
              <a:buFont typeface="Arial" panose="020B0604020202020204" pitchFamily="34" charset="0"/>
              <a:buChar char="•"/>
            </a:pPr>
            <a:r>
              <a:rPr lang="en-US" sz="2000" b="0" i="0" dirty="0">
                <a:solidFill>
                  <a:srgbClr val="0A0A0A"/>
                </a:solidFill>
                <a:effectLst/>
                <a:latin typeface="Georgia" panose="02040502050405020303" pitchFamily="18" charset="0"/>
              </a:rPr>
              <a:t>If you have questions about this program, please reach out to rmd@iara.in.gov if you are with the State, and to cty@iara.in.gov if you are with a County/Local office.</a:t>
            </a:r>
            <a:r>
              <a:rPr lang="en-US" sz="2000" dirty="0">
                <a:solidFill>
                  <a:srgbClr val="0A0A0A"/>
                </a:solidFill>
                <a:latin typeface="Georgia" panose="02040502050405020303" pitchFamily="18" charset="0"/>
              </a:rPr>
              <a:t> </a:t>
            </a:r>
            <a:r>
              <a:rPr lang="en-US" sz="2000" b="0" i="0" dirty="0">
                <a:solidFill>
                  <a:srgbClr val="0A0A0A"/>
                </a:solidFill>
                <a:effectLst/>
                <a:latin typeface="Georgia" panose="02040502050405020303" pitchFamily="18" charset="0"/>
              </a:rPr>
              <a:t>See the webpage, </a:t>
            </a:r>
            <a:r>
              <a:rPr lang="en-US" sz="2000" b="0" i="0" dirty="0">
                <a:solidFill>
                  <a:srgbClr val="0A0A0A"/>
                </a:solidFill>
                <a:effectLst/>
                <a:latin typeface="Georgia" panose="02040502050405020303" pitchFamily="18" charset="0"/>
                <a:hlinkClick r:id="rId3"/>
              </a:rPr>
              <a:t>Critical Records Program </a:t>
            </a:r>
            <a:r>
              <a:rPr lang="en-US" sz="2000" b="0" i="0" dirty="0">
                <a:solidFill>
                  <a:srgbClr val="0A0A0A"/>
                </a:solidFill>
                <a:effectLst/>
                <a:latin typeface="Georgia" panose="02040502050405020303" pitchFamily="18" charset="0"/>
              </a:rPr>
              <a:t>for more information. </a:t>
            </a:r>
          </a:p>
        </p:txBody>
      </p:sp>
    </p:spTree>
    <p:extLst>
      <p:ext uri="{BB962C8B-B14F-4D97-AF65-F5344CB8AC3E}">
        <p14:creationId xmlns:p14="http://schemas.microsoft.com/office/powerpoint/2010/main" val="591078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2011" y="323737"/>
            <a:ext cx="11542682" cy="896938"/>
          </a:xfrm>
        </p:spPr>
        <p:txBody>
          <a:bodyPr>
            <a:normAutofit fontScale="90000"/>
          </a:bodyPr>
          <a:lstStyle/>
          <a:p>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Questions about the CL schedule or RIM at the county/local level?</a:t>
            </a:r>
          </a:p>
        </p:txBody>
      </p:sp>
      <p:sp>
        <p:nvSpPr>
          <p:cNvPr id="5" name="TextBox 4">
            <a:extLst>
              <a:ext uri="{FF2B5EF4-FFF2-40B4-BE49-F238E27FC236}">
                <a16:creationId xmlns:a16="http://schemas.microsoft.com/office/drawing/2014/main" id="{2D5EF69E-F3E2-5382-F78C-C1709EF5EFEC}"/>
              </a:ext>
            </a:extLst>
          </p:cNvPr>
          <p:cNvSpPr txBox="1"/>
          <p:nvPr/>
        </p:nvSpPr>
        <p:spPr>
          <a:xfrm>
            <a:off x="899160" y="1931120"/>
            <a:ext cx="5288280" cy="4457054"/>
          </a:xfrm>
          <a:prstGeom prst="rect">
            <a:avLst/>
          </a:prstGeom>
          <a:noFill/>
        </p:spPr>
        <p:txBody>
          <a:bodyPr wrap="square" rtlCol="0">
            <a:spAutoFit/>
          </a:bodyPr>
          <a:lstStyle/>
          <a:p>
            <a:pPr algn="r">
              <a:lnSpc>
                <a:spcPct val="150000"/>
              </a:lnSpc>
            </a:pPr>
            <a:r>
              <a:rPr lang="en-US" sz="2400" dirty="0">
                <a:latin typeface="Georgia" panose="02040502050405020303" pitchFamily="18" charset="0"/>
                <a:cs typeface="Times New Roman" panose="02020603050405020304" pitchFamily="18" charset="0"/>
              </a:rPr>
              <a:t>Contact IARA’s </a:t>
            </a:r>
          </a:p>
          <a:p>
            <a:pPr algn="r">
              <a:lnSpc>
                <a:spcPct val="150000"/>
              </a:lnSpc>
            </a:pPr>
            <a:r>
              <a:rPr lang="en-US" sz="2400" dirty="0">
                <a:latin typeface="Georgia" panose="02040502050405020303" pitchFamily="18" charset="0"/>
                <a:cs typeface="Times New Roman" panose="02020603050405020304" pitchFamily="18" charset="0"/>
              </a:rPr>
              <a:t>Records &amp; Information Management </a:t>
            </a:r>
          </a:p>
          <a:p>
            <a:pPr algn="r">
              <a:lnSpc>
                <a:spcPct val="150000"/>
              </a:lnSpc>
            </a:pPr>
            <a:r>
              <a:rPr lang="en-US" sz="2400" dirty="0">
                <a:latin typeface="Georgia" panose="02040502050405020303" pitchFamily="18" charset="0"/>
                <a:cs typeface="Times New Roman" panose="02020603050405020304" pitchFamily="18" charset="0"/>
              </a:rPr>
              <a:t>division:</a:t>
            </a:r>
          </a:p>
          <a:p>
            <a:pPr algn="r">
              <a:lnSpc>
                <a:spcPct val="150000"/>
              </a:lnSpc>
            </a:pPr>
            <a:endParaRPr lang="en-US" sz="2400" dirty="0">
              <a:latin typeface="Georgia" panose="02040502050405020303" pitchFamily="18" charset="0"/>
              <a:cs typeface="Times New Roman" panose="02020603050405020304" pitchFamily="18" charset="0"/>
            </a:endParaRPr>
          </a:p>
          <a:p>
            <a:pPr algn="r">
              <a:lnSpc>
                <a:spcPct val="150000"/>
              </a:lnSpc>
            </a:pPr>
            <a:r>
              <a:rPr lang="en-US" sz="2400" b="1" dirty="0">
                <a:latin typeface="Georgia" panose="02040502050405020303" pitchFamily="18" charset="0"/>
                <a:cs typeface="Times New Roman" panose="02020603050405020304" pitchFamily="18" charset="0"/>
              </a:rPr>
              <a:t>Amy Christiansen</a:t>
            </a:r>
          </a:p>
          <a:p>
            <a:pPr algn="r">
              <a:lnSpc>
                <a:spcPct val="150000"/>
              </a:lnSpc>
            </a:pPr>
            <a:r>
              <a:rPr lang="en-US" sz="2400" dirty="0">
                <a:latin typeface="Georgia" panose="02040502050405020303" pitchFamily="18" charset="0"/>
                <a:cs typeface="Times New Roman" panose="02020603050405020304" pitchFamily="18" charset="0"/>
              </a:rPr>
              <a:t>Records Management Liaison</a:t>
            </a:r>
          </a:p>
          <a:p>
            <a:pPr algn="r">
              <a:lnSpc>
                <a:spcPct val="150000"/>
              </a:lnSpc>
            </a:pPr>
            <a:r>
              <a:rPr lang="en-US" sz="2400" dirty="0">
                <a:latin typeface="Georgia" panose="02040502050405020303" pitchFamily="18" charset="0"/>
                <a:cs typeface="Times New Roman" panose="02020603050405020304" pitchFamily="18" charset="0"/>
              </a:rPr>
              <a:t>(812) 929-3882 (Please leave a VM)</a:t>
            </a:r>
          </a:p>
          <a:p>
            <a:pPr algn="r">
              <a:lnSpc>
                <a:spcPct val="150000"/>
              </a:lnSpc>
            </a:pPr>
            <a:r>
              <a:rPr lang="en-US" sz="2400" dirty="0">
                <a:latin typeface="Georgia" panose="02040502050405020303" pitchFamily="18" charset="0"/>
                <a:cs typeface="Times New Roman" panose="02020603050405020304" pitchFamily="18" charset="0"/>
                <a:hlinkClick r:id="rId3"/>
              </a:rPr>
              <a:t>cty@iara.in.gov</a:t>
            </a:r>
            <a:endParaRPr lang="en-US" sz="2400" dirty="0">
              <a:latin typeface="Georgia" panose="02040502050405020303" pitchFamily="18" charset="0"/>
              <a:cs typeface="Times New Roman" panose="02020603050405020304" pitchFamily="18" charset="0"/>
            </a:endParaRPr>
          </a:p>
        </p:txBody>
      </p:sp>
      <p:pic>
        <p:nvPicPr>
          <p:cNvPr id="7" name="Picture 6" descr="A person in a dress&#10;&#10;Description automatically generated">
            <a:extLst>
              <a:ext uri="{FF2B5EF4-FFF2-40B4-BE49-F238E27FC236}">
                <a16:creationId xmlns:a16="http://schemas.microsoft.com/office/drawing/2014/main" id="{B8F44216-1618-7F48-3B19-C813011B3E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424" y="2029534"/>
            <a:ext cx="2985095" cy="4358640"/>
          </a:xfrm>
          <a:prstGeom prst="rect">
            <a:avLst/>
          </a:prstGeom>
          <a:ln w="76200">
            <a:solidFill>
              <a:srgbClr val="003A63"/>
            </a:solidFill>
          </a:ln>
        </p:spPr>
      </p:pic>
    </p:spTree>
    <p:extLst>
      <p:ext uri="{BB962C8B-B14F-4D97-AF65-F5344CB8AC3E}">
        <p14:creationId xmlns:p14="http://schemas.microsoft.com/office/powerpoint/2010/main" val="328147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8391" y="237443"/>
            <a:ext cx="3821290" cy="2358429"/>
          </a:xfrm>
          <a:prstGeom prst="rect">
            <a:avLst/>
          </a:prstGeom>
        </p:spPr>
      </p:pic>
      <p:sp>
        <p:nvSpPr>
          <p:cNvPr id="9" name="Flowchart: Manual Input 8"/>
          <p:cNvSpPr/>
          <p:nvPr/>
        </p:nvSpPr>
        <p:spPr>
          <a:xfrm>
            <a:off x="0" y="2595872"/>
            <a:ext cx="12193673" cy="4262127"/>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p:nvSpPr>
        <p:spPr>
          <a:xfrm>
            <a:off x="0" y="2720051"/>
            <a:ext cx="12193673" cy="4137948"/>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0" y="4152891"/>
            <a:ext cx="12193672" cy="2077492"/>
          </a:xfrm>
          <a:prstGeom prst="rect">
            <a:avLst/>
          </a:prstGeom>
          <a:noFill/>
        </p:spPr>
        <p:txBody>
          <a:bodyPr wrap="square" lIns="91440" tIns="45720" rIns="91440" bIns="45720" rtlCol="0" anchor="t">
            <a:spAutoFit/>
          </a:bodyPr>
          <a:lstStyle/>
          <a:p>
            <a:pPr algn="ctr"/>
            <a:r>
              <a:rPr lang="en-US" sz="5400" b="1" dirty="0">
                <a:solidFill>
                  <a:srgbClr val="FDBA31"/>
                </a:solidFill>
                <a:latin typeface="Georgia" panose="02040502050405020303" pitchFamily="18" charset="0"/>
                <a:ea typeface="Open Sans Extrabold" panose="020B0906030804020204" pitchFamily="34" charset="0"/>
                <a:cs typeface="Open Sans Extrabold" panose="020B0906030804020204" pitchFamily="34" charset="0"/>
              </a:rPr>
              <a:t>Thank You!</a:t>
            </a:r>
          </a:p>
          <a:p>
            <a:pPr algn="ctr"/>
            <a:endParaRPr lang="en-US" sz="4500" b="1" dirty="0">
              <a:solidFill>
                <a:srgbClr val="FDBA31"/>
              </a:solidFill>
              <a:latin typeface="Georgia" panose="02040502050405020303" pitchFamily="18" charset="0"/>
              <a:ea typeface="Open Sans Extrabold" panose="020B0906030804020204" pitchFamily="34" charset="0"/>
              <a:cs typeface="Open Sans Extrabold" panose="020B0906030804020204" pitchFamily="34" charset="0"/>
            </a:endParaRPr>
          </a:p>
          <a:p>
            <a:pPr algn="ctr"/>
            <a:r>
              <a:rPr lang="en-US" sz="3000" b="1" dirty="0">
                <a:solidFill>
                  <a:schemeClr val="bg1"/>
                </a:solidFill>
                <a:latin typeface="Georgia" panose="02040502050405020303" pitchFamily="18" charset="0"/>
                <a:ea typeface="Open Sans Extrabold" panose="020B0906030804020204" pitchFamily="34" charset="0"/>
                <a:cs typeface="Open Sans Extrabold" panose="020B0906030804020204" pitchFamily="34" charset="0"/>
              </a:rPr>
              <a:t>Visit IARA’s website: in.gov/</a:t>
            </a:r>
            <a:r>
              <a:rPr lang="en-US" sz="3000" b="1" dirty="0" err="1">
                <a:solidFill>
                  <a:schemeClr val="bg1"/>
                </a:solidFill>
                <a:latin typeface="Georgia" panose="02040502050405020303" pitchFamily="18" charset="0"/>
                <a:ea typeface="Open Sans Extrabold" panose="020B0906030804020204" pitchFamily="34" charset="0"/>
                <a:cs typeface="Open Sans Extrabold" panose="020B0906030804020204" pitchFamily="34" charset="0"/>
              </a:rPr>
              <a:t>iara</a:t>
            </a:r>
            <a:r>
              <a:rPr lang="en-US" sz="3000" b="1" dirty="0">
                <a:solidFill>
                  <a:schemeClr val="bg1"/>
                </a:solidFill>
                <a:latin typeface="Georgia" panose="02040502050405020303" pitchFamily="18" charset="0"/>
                <a:ea typeface="Open Sans Extrabold" panose="020B0906030804020204" pitchFamily="34" charset="0"/>
                <a:cs typeface="Open Sans Extrabold" panose="020B0906030804020204" pitchFamily="34" charset="0"/>
              </a:rPr>
              <a:t> for more information  </a:t>
            </a:r>
          </a:p>
        </p:txBody>
      </p:sp>
    </p:spTree>
    <p:extLst>
      <p:ext uri="{BB962C8B-B14F-4D97-AF65-F5344CB8AC3E}">
        <p14:creationId xmlns:p14="http://schemas.microsoft.com/office/powerpoint/2010/main" val="31869703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246&quot;&gt;&lt;property id=&quot;20148&quot; value=&quot;5&quot;/&gt;&lt;property id=&quot;20300&quot; value=&quot;Slide 5 - &amp;quot;What is Records Retention?&amp;quot;&quot;/&gt;&lt;property id=&quot;20307&quot; value=&quot;258&quot;/&gt;&lt;/object&gt;&lt;object type=&quot;3&quot; unique_id=&quot;10284&quot;&gt;&lt;property id=&quot;20148&quot; value=&quot;5&quot;/&gt;&lt;property id=&quot;20300&quot; value=&quot;Slide 4 - &amp;quot;Government Records&amp;quot;&quot;/&gt;&lt;property id=&quot;20307&quot; value=&quot;261&quot;/&gt;&lt;/object&gt;&lt;object type=&quot;3&quot; unique_id=&quot;10326&quot;&gt;&lt;property id=&quot;20148&quot; value=&quot;5&quot;/&gt;&lt;property id=&quot;20300&quot; value=&quot;Slide 2 - &amp;quot;What is IARA?&amp;quot;&quot;/&gt;&lt;property id=&quot;20307&quot; value=&quot;271&quot;/&gt;&lt;/object&gt;&lt;object type=&quot;3&quot; unique_id=&quot;10550&quot;&gt;&lt;property id=&quot;20148&quot; value=&quot;5&quot;/&gt;&lt;property id=&quot;20300&quot; value=&quot;Slide 3 - &amp;quot;What is a Government Record?&amp;quot;&quot;/&gt;&lt;property id=&quot;20307&quot; value=&quot;272&quot;/&gt;&lt;/object&gt;&lt;object type=&quot;3&quot; unique_id=&quot;10945&quot;&gt;&lt;property id=&quot;20148&quot; value=&quot;5&quot;/&gt;&lt;property id=&quot;20300&quot; value=&quot;Slide 6 - &amp;quot;County &amp;amp; Local Government Records&amp;quot;&quot;/&gt;&lt;property id=&quot;20307&quot; value=&quot;274&quot;/&gt;&lt;/object&gt;&lt;object type=&quot;3&quot; unique_id=&quot;16559&quot;&gt;&lt;property id=&quot;20148&quot; value=&quot;5&quot;/&gt;&lt;property id=&quot;20300&quot; value=&quot;Slide 23&quot;/&gt;&lt;property id=&quot;20307&quot; value=&quot;275&quot;/&gt;&lt;/object&gt;&lt;object type=&quot;3&quot; unique_id=&quot;16624&quot;&gt;&lt;property id=&quot;20148&quot; value=&quot;5&quot;/&gt;&lt;property id=&quot;20300&quot; value=&quot;Slide 7 - &amp;quot;County/Local General Retention Schedule (GEN)&amp;quot;&quot;/&gt;&lt;property id=&quot;20307&quot; value=&quot;276&quot;/&gt;&lt;/object&gt;&lt;object type=&quot;3&quot; unique_id=&quot;16675&quot;&gt;&lt;property id=&quot;20148&quot; value=&quot;5&quot;/&gt;&lt;property id=&quot;20300&quot; value=&quot;Slide 9 - &amp;quot;Other Local Schedules&amp;quot;&quot;/&gt;&lt;property id=&quot;20307&quot; value=&quot;277&quot;/&gt;&lt;/object&gt;&lt;object type=&quot;3&quot; unique_id=&quot;16764&quot;&gt;&lt;property id=&quot;20148&quot; value=&quot;5&quot;/&gt;&lt;property id=&quot;20300&quot; value=&quot;Slide 10 - &amp;quot;IC 5-15-6 – Local Public Records Commissions (Membership)&amp;quot;&quot;/&gt;&lt;property id=&quot;20307&quot; value=&quot;278&quot;/&gt;&lt;/object&gt;&lt;object type=&quot;3&quot; unique_id=&quot;16801&quot;&gt;&lt;property id=&quot;20148&quot; value=&quot;5&quot;/&gt;&lt;property id=&quot;20300&quot; value=&quot;Slide 11 - &amp;quot;IC 5-15-6 – Local Public Records Commissions  (Officers &amp;amp; Meetings)&amp;quot;&quot;/&gt;&lt;property id=&quot;20307&quot; value=&quot;279&quot;/&gt;&lt;/object&gt;&lt;object type=&quot;3&quot; unique_id=&quot;16919&quot;&gt;&lt;property id=&quot;20148&quot; value=&quot;5&quot;/&gt;&lt;property id=&quot;20300&quot; value=&quot;Slide 12 - &amp;quot;Notice of Destruction – SF 44905&amp;quot;&quot;/&gt;&lt;property id=&quot;20307&quot; value=&quot;280&quot;/&gt;&lt;/object&gt;&lt;object type=&quot;3&quot; unique_id=&quot;16962&quot;&gt;&lt;property id=&quot;20148&quot; value=&quot;5&quot;/&gt;&lt;property id=&quot;20300&quot; value=&quot;Slide 15 - &amp;quot;Request for Permission to Destroy or Transfer Certain Public Records – PR-1, SF 30505&amp;quot;&quot;/&gt;&lt;property id=&quot;20307&quot; value=&quot;281&quot;/&gt;&lt;/object&gt;&lt;object type=&quot;3&quot; unique_id=&quot;17068&quot;&gt;&lt;property id=&quot;20148&quot; value=&quot;5&quot;/&gt;&lt;property id=&quot;20300&quot; value=&quot;Slide 16 - &amp;quot;Destruction of Records&amp;quot;&quot;/&gt;&lt;property id=&quot;20307&quot; value=&quot;282&quot;/&gt;&lt;/object&gt;&lt;object type=&quot;3&quot; unique_id=&quot;17213&quot;&gt;&lt;property id=&quot;20148&quot; value=&quot;5&quot;/&gt;&lt;property id=&quot;20300&quot; value=&quot;Slide 17 - &amp;quot;Retention Periods…&amp;quot;&quot;/&gt;&lt;property id=&quot;20307&quot; value=&quot;283&quot;/&gt;&lt;/object&gt;&lt;object type=&quot;3&quot; unique_id=&quot;17265&quot;&gt;&lt;property id=&quot;20148&quot; value=&quot;5&quot;/&gt;&lt;property id=&quot;20300&quot; value=&quot;Slide 18 - &amp;quot;Permanent Records&amp;quot;&quot;/&gt;&lt;property id=&quot;20307&quot; value=&quot;284&quot;/&gt;&lt;/object&gt;&lt;object type=&quot;3&quot; unique_id=&quot;17414&quot;&gt;&lt;property id=&quot;20148&quot; value=&quot;5&quot;/&gt;&lt;property id=&quot;20300&quot; value=&quot;Slide 19 - &amp;quot;Records Projects&amp;quot;&quot;/&gt;&lt;property id=&quot;20307&quot; value=&quot;286&quot;/&gt;&lt;/object&gt;&lt;object type=&quot;3&quot; unique_id=&quot;17515&quot;&gt;&lt;property id=&quot;20148&quot; value=&quot;5&quot;/&gt;&lt;property id=&quot;20300&quot; value=&quot;Slide 20 - &amp;quot;Research Indiana Indexes &amp;quot;&quot;/&gt;&lt;property id=&quot;20307&quot; value=&quot;287&quot;/&gt;&lt;/object&gt;&lt;object type=&quot;3&quot; unique_id=&quot;17579&quot;&gt;&lt;property id=&quot;20148&quot; value=&quot;5&quot;/&gt;&lt;property id=&quot;20300&quot; value=&quot;Slide 21 - &amp;quot;IARA Initiatives&amp;quot;&quot;/&gt;&lt;property id=&quot;20307&quot; value=&quot;288&quot;/&gt;&lt;/object&gt;&lt;object type=&quot;3&quot; unique_id=&quot;17954&quot;&gt;&lt;property id=&quot;20148&quot; value=&quot;5&quot;/&gt;&lt;property id=&quot;20300&quot; value=&quot;Slide 22 - &amp;quot;IARA Local Records Website &amp;quot;&quot;/&gt;&lt;property id=&quot;20307&quot; value=&quot;289&quot;/&gt;&lt;/object&gt;&lt;object type=&quot;3&quot; unique_id=&quot;18323&quot;&gt;&lt;property id=&quot;20148&quot; value=&quot;5&quot;/&gt;&lt;property id=&quot;20300&quot; value=&quot;Slide 8&quot;/&gt;&lt;property id=&quot;20307&quot; value=&quot;290&quot;/&gt;&lt;/object&gt;&lt;object type=&quot;3&quot; unique_id=&quot;19020&quot;&gt;&lt;property id=&quot;20148&quot; value=&quot;5&quot;/&gt;&lt;property id=&quot;20300&quot; value=&quot;Slide 13 - &amp;quot;Notice of Destruction – SF 44905&amp;quot;&quot;/&gt;&lt;property id=&quot;20307&quot; value=&quot;291&quot;/&gt;&lt;/object&gt;&lt;object type=&quot;3&quot; unique_id=&quot;19146&quot;&gt;&lt;property id=&quot;20148&quot; value=&quot;5&quot;/&gt;&lt;property id=&quot;20300&quot; value=&quot;Slide 14 - &amp;quot;Notice of Destruction – SF 44905&amp;quot;&quot;/&gt;&lt;property id=&quot;20307&quot; value=&quot;29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64087</TotalTime>
  <Words>560</Words>
  <Application>Microsoft Office PowerPoint</Application>
  <PresentationFormat>Widescreen</PresentationFormat>
  <Paragraphs>73</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Courier New</vt:lpstr>
      <vt:lpstr>Georgia</vt:lpstr>
      <vt:lpstr>Office Theme</vt:lpstr>
      <vt:lpstr>PowerPoint Presentation</vt:lpstr>
      <vt:lpstr>S. Chandler Lighty</vt:lpstr>
      <vt:lpstr>Updated CL Retention Schedule  (3 pages)</vt:lpstr>
      <vt:lpstr>Office-Specific: Non-Judicial County Clerks (CL) </vt:lpstr>
      <vt:lpstr>County/Local General (GEN) Retention Schedule</vt:lpstr>
      <vt:lpstr>Electronic Records Program </vt:lpstr>
      <vt:lpstr>Brand new Critical Records Program</vt:lpstr>
      <vt:lpstr>Questions about the CL schedule or RIM at the county/local level?</vt:lpstr>
      <vt:lpstr>PowerPoint Presentation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Alderfer, Samuel</dc:creator>
  <cp:lastModifiedBy>Christiansen, Amy M</cp:lastModifiedBy>
  <cp:revision>1231</cp:revision>
  <dcterms:created xsi:type="dcterms:W3CDTF">2018-03-14T17:57:29Z</dcterms:created>
  <dcterms:modified xsi:type="dcterms:W3CDTF">2023-11-08T15:36:58Z</dcterms:modified>
</cp:coreProperties>
</file>