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7" r:id="rId1"/>
    <p:sldMasterId id="2147483975" r:id="rId2"/>
  </p:sldMasterIdLst>
  <p:notesMasterIdLst>
    <p:notesMasterId r:id="rId11"/>
  </p:notesMasterIdLst>
  <p:handoutMasterIdLst>
    <p:handoutMasterId r:id="rId12"/>
  </p:handoutMasterIdLst>
  <p:sldIdLst>
    <p:sldId id="352" r:id="rId3"/>
    <p:sldId id="367" r:id="rId4"/>
    <p:sldId id="413" r:id="rId5"/>
    <p:sldId id="430" r:id="rId6"/>
    <p:sldId id="414" r:id="rId7"/>
    <p:sldId id="428" r:id="rId8"/>
    <p:sldId id="429" r:id="rId9"/>
    <p:sldId id="341" r:id="rId10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8" autoAdjust="0"/>
    <p:restoredTop sz="92909" autoAdjust="0"/>
  </p:normalViewPr>
  <p:slideViewPr>
    <p:cSldViewPr snapToGrid="0" snapToObjects="1">
      <p:cViewPr varScale="1">
        <p:scale>
          <a:sx n="86" d="100"/>
          <a:sy n="86" d="100"/>
        </p:scale>
        <p:origin x="155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973" cy="462674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289" y="0"/>
            <a:ext cx="3013973" cy="462674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95ED5EEB-F9AA-4196-89B3-EF18CAD21757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8165"/>
            <a:ext cx="3013973" cy="462673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289" y="8778165"/>
            <a:ext cx="3013973" cy="462673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415089B3-B9E2-4CE6-B604-92DFC74DD1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8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973" cy="462674"/>
          </a:xfrm>
          <a:prstGeom prst="rect">
            <a:avLst/>
          </a:prstGeom>
        </p:spPr>
        <p:txBody>
          <a:bodyPr vert="horz" lIns="92536" tIns="46268" rIns="92536" bIns="462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289" y="0"/>
            <a:ext cx="3013973" cy="462674"/>
          </a:xfrm>
          <a:prstGeom prst="rect">
            <a:avLst/>
          </a:prstGeom>
        </p:spPr>
        <p:txBody>
          <a:bodyPr vert="horz" wrap="square" lIns="92536" tIns="46268" rIns="92536" bIns="462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8B4CC15D-190E-0B49-8519-6C8A8EDB01E3}" type="datetimeFigureOut">
              <a:rPr lang="en-US"/>
              <a:pPr>
                <a:defRPr/>
              </a:pPr>
              <a:t>10/3/2014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6" tIns="46268" rIns="92536" bIns="462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169" y="4389872"/>
            <a:ext cx="5564501" cy="4157746"/>
          </a:xfrm>
          <a:prstGeom prst="rect">
            <a:avLst/>
          </a:prstGeom>
        </p:spPr>
        <p:txBody>
          <a:bodyPr vert="horz" lIns="92536" tIns="46268" rIns="92536" bIns="4626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6585"/>
            <a:ext cx="3013973" cy="462674"/>
          </a:xfrm>
          <a:prstGeom prst="rect">
            <a:avLst/>
          </a:prstGeom>
        </p:spPr>
        <p:txBody>
          <a:bodyPr vert="horz" lIns="92536" tIns="46268" rIns="92536" bIns="462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289" y="8776585"/>
            <a:ext cx="3013973" cy="462674"/>
          </a:xfrm>
          <a:prstGeom prst="rect">
            <a:avLst/>
          </a:prstGeom>
        </p:spPr>
        <p:txBody>
          <a:bodyPr vert="horz" wrap="square" lIns="92536" tIns="46268" rIns="92536" bIns="462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C01BE5B8-7546-6046-B91A-C802556DD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92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8418" indent="-28400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6028" indent="-2272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0439" indent="-2272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44850" indent="-2272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EF2520-CF06-48C1-AD4B-02C1D83137AE}" type="slidenum"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3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8418" indent="-28400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6028" indent="-2272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0439" indent="-2272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44850" indent="-2272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EF2520-CF06-48C1-AD4B-02C1D83137AE}" type="slidenum"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3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8418" indent="-28400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6028" indent="-2272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0439" indent="-2272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44850" indent="-22720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EF2520-CF06-48C1-AD4B-02C1D83137AE}" type="slidenum"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3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CCC-500C-6741-A41D-B7A319FB278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CCC-500C-6741-A41D-B7A319FB278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CCC-500C-6741-A41D-B7A319FB278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PS-Logo-Screen-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77900"/>
            <a:ext cx="5365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758950"/>
            <a:ext cx="8153400" cy="4189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29FD-B769-E147-BC74-1CC70BF12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-9525" y="6053138"/>
            <a:ext cx="3032126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3141133" y="6043613"/>
            <a:ext cx="6002867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226307" y="6066631"/>
            <a:ext cx="5279496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33336" y="6053138"/>
            <a:ext cx="2989265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1" name="Picture 10" descr="myIPS_2c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36" y="228600"/>
            <a:ext cx="1800467" cy="7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5592209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rgbClr val="00408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 descr="myIPS_2c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67" y="375437"/>
            <a:ext cx="1613936" cy="6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23038" y="6259513"/>
            <a:ext cx="2087562" cy="354012"/>
            <a:chOff x="5019760" y="5948363"/>
            <a:chExt cx="3743240" cy="635000"/>
          </a:xfrm>
        </p:grpSpPr>
        <p:pic>
          <p:nvPicPr>
            <p:cNvPr id="3" name="Picture 5" descr="vine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0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google+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036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instagram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329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facebook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623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twitter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760" y="5948363"/>
              <a:ext cx="63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59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CCC-500C-6741-A41D-B7A319FB278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AFFE-748F-1D43-909D-185C44CE7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11" descr="IPS-Logo-Screen-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770313"/>
            <a:ext cx="14573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842DE00C-9E53-5446-8DC4-01F4D9D93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IPS-Logo-Screen-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77900"/>
            <a:ext cx="5365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16EF-86C1-AD4D-A9EC-BC281CFC6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0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15" descr="IPS-Logo-Screen-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0"/>
            <a:ext cx="2936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B81C-847E-104B-9602-9EC81134B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PS-Logo-Screen-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77900"/>
            <a:ext cx="5365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758950"/>
            <a:ext cx="8153400" cy="4189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29FD-B769-E147-BC74-1CC70BF12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CCC-500C-6741-A41D-B7A319FB278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CCC-500C-6741-A41D-B7A319FB278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CCC-500C-6741-A41D-B7A319FB278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CCC-500C-6741-A41D-B7A319FB278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CCC-500C-6741-A41D-B7A319FB278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CCC-500C-6741-A41D-B7A319FB278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CCC-500C-6741-A41D-B7A319FB278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0CCC-500C-6741-A41D-B7A319FB278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D5A45-AFE9-7641-A8CA-8396B79FE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7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3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408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408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408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08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08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408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603612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myIPS_2c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78" y="228601"/>
            <a:ext cx="1721325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408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rgbClr val="00408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rgbClr val="00408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rgbClr val="00408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7F8FA9"/>
        </a:buClr>
        <a:buSzPct val="75000"/>
        <a:buFont typeface="Wingdings" charset="0"/>
        <a:buChar char=""/>
        <a:defRPr sz="2000" kern="1200">
          <a:solidFill>
            <a:srgbClr val="00408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4A66AC"/>
        </a:buClr>
        <a:buSzPct val="65000"/>
        <a:buFont typeface="Wingdings" charset="0"/>
        <a:buChar char=""/>
        <a:defRPr sz="2000" kern="1200">
          <a:solidFill>
            <a:srgbClr val="00408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IPSorg_2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59" y="2460742"/>
            <a:ext cx="5291762" cy="16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30" y="4129216"/>
            <a:ext cx="6477000" cy="1828800"/>
          </a:xfrm>
        </p:spPr>
        <p:txBody>
          <a:bodyPr/>
          <a:lstStyle/>
          <a:p>
            <a:r>
              <a:rPr lang="en-US" dirty="0" smtClean="0"/>
              <a:t>Turnaround options</a:t>
            </a:r>
            <a:br>
              <a:rPr lang="en-US" dirty="0" smtClean="0"/>
            </a:br>
            <a:r>
              <a:rPr lang="en-US" sz="2800" dirty="0" smtClean="0"/>
              <a:t>Indiana state board of education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8616" y="6050037"/>
            <a:ext cx="6005383" cy="68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Dr. Lewis D. Ferebee &amp; Dr. Wanda H. Legrand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15330" y="6050037"/>
            <a:ext cx="315509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None/>
              <a:defRPr sz="2600" kern="12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None/>
              <a:defRPr sz="2600" kern="1200">
                <a:solidFill>
                  <a:srgbClr val="00408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None/>
              <a:defRPr sz="2300" kern="1200">
                <a:solidFill>
                  <a:srgbClr val="00408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7F8FA9"/>
              </a:buClr>
              <a:buSzPct val="75000"/>
              <a:buFont typeface="Wingdings" charset="0"/>
              <a:buNone/>
              <a:defRPr sz="2000" kern="1200">
                <a:solidFill>
                  <a:srgbClr val="00408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" charset="0"/>
              <a:buNone/>
              <a:defRPr sz="2000" kern="1200">
                <a:solidFill>
                  <a:srgbClr val="00408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October 9,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rlington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09600" y="1629033"/>
            <a:ext cx="943897" cy="4035364"/>
          </a:xfrm>
        </p:spPr>
        <p:txBody>
          <a:bodyPr vert="vert270"/>
          <a:lstStyle/>
          <a:p>
            <a:pPr algn="ctr"/>
            <a:r>
              <a:rPr lang="en-US" sz="4000" dirty="0" smtClean="0"/>
              <a:t>Considerations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10813" y="1614617"/>
            <a:ext cx="7079226" cy="4419600"/>
          </a:xfrm>
        </p:spPr>
        <p:txBody>
          <a:bodyPr/>
          <a:lstStyle/>
          <a:p>
            <a:r>
              <a:rPr lang="en-US" dirty="0" smtClean="0"/>
              <a:t>Current enrollment not aligned with building capacity </a:t>
            </a:r>
          </a:p>
          <a:p>
            <a:r>
              <a:rPr lang="en-US" dirty="0" smtClean="0"/>
              <a:t>Efficient operations </a:t>
            </a:r>
          </a:p>
          <a:p>
            <a:r>
              <a:rPr lang="en-US" dirty="0" smtClean="0"/>
              <a:t>School community engagement </a:t>
            </a:r>
          </a:p>
          <a:p>
            <a:r>
              <a:rPr lang="en-US" dirty="0"/>
              <a:t>Choice vs. Traditional neighborhood school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rlington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09600" y="1629033"/>
            <a:ext cx="943897" cy="3970470"/>
          </a:xfrm>
        </p:spPr>
        <p:txBody>
          <a:bodyPr vert="vert270"/>
          <a:lstStyle/>
          <a:p>
            <a:pPr algn="ctr"/>
            <a:r>
              <a:rPr lang="en-US" sz="4000" dirty="0" smtClean="0"/>
              <a:t>Considerations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10813" y="1614617"/>
            <a:ext cx="7079226" cy="4419600"/>
          </a:xfrm>
        </p:spPr>
        <p:txBody>
          <a:bodyPr/>
          <a:lstStyle/>
          <a:p>
            <a:r>
              <a:rPr lang="en-US" dirty="0" smtClean="0"/>
              <a:t>Multiple transitions</a:t>
            </a:r>
          </a:p>
          <a:p>
            <a:r>
              <a:rPr lang="en-US" dirty="0" smtClean="0"/>
              <a:t>School leadership </a:t>
            </a:r>
          </a:p>
          <a:p>
            <a:r>
              <a:rPr lang="en-US" dirty="0" smtClean="0"/>
              <a:t>New and revitalized instructional focus  </a:t>
            </a:r>
          </a:p>
          <a:p>
            <a:r>
              <a:rPr lang="en-US" dirty="0" smtClean="0"/>
              <a:t>Grade configuration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accent2"/>
                </a:solidFill>
              </a:rPr>
              <a:t>options for arlington </a:t>
            </a:r>
          </a:p>
        </p:txBody>
      </p:sp>
      <p:sp>
        <p:nvSpPr>
          <p:cNvPr id="20483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516063"/>
            <a:ext cx="8760542" cy="516004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</a:rPr>
              <a:t>Recommendation A</a:t>
            </a:r>
            <a:endParaRPr lang="en-US" sz="40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Combine student population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dirty="0" smtClean="0"/>
              <a:t>Merge with an existing IPS </a:t>
            </a:r>
            <a:r>
              <a:rPr lang="en-US" sz="2500" dirty="0"/>
              <a:t>school </a:t>
            </a:r>
            <a:endParaRPr lang="en-US" sz="25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dirty="0" smtClean="0"/>
              <a:t>Close proximity (preferably John </a:t>
            </a:r>
            <a:r>
              <a:rPr lang="en-US" sz="2500" dirty="0"/>
              <a:t>Marshall</a:t>
            </a:r>
            <a:r>
              <a:rPr lang="en-US" sz="2500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dirty="0" smtClean="0"/>
              <a:t>Maintain 7-12 grade configuration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dirty="0" smtClean="0"/>
              <a:t>Estimated population of 1100 students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1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accent2"/>
                </a:solidFill>
              </a:rPr>
              <a:t>options for arlington </a:t>
            </a:r>
          </a:p>
        </p:txBody>
      </p:sp>
      <p:sp>
        <p:nvSpPr>
          <p:cNvPr id="20483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516063"/>
            <a:ext cx="8760542" cy="516004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</a:rPr>
              <a:t>Recommendation B  </a:t>
            </a:r>
            <a:endParaRPr lang="en-US" sz="40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Implement Public Law 1321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dirty="0" smtClean="0"/>
              <a:t>Transition approx. 700 students into the existing Arlington population (2015-16)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dirty="0" smtClean="0"/>
              <a:t>Flexible grade configuration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dirty="0" smtClean="0"/>
              <a:t>Minimum population of 1000 students </a:t>
            </a:r>
          </a:p>
          <a:p>
            <a:pPr marL="366713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500" dirty="0" smtClean="0"/>
          </a:p>
          <a:p>
            <a:pPr marL="366713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500" dirty="0" smtClean="0"/>
          </a:p>
          <a:p>
            <a:pPr marL="366713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50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800" i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36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accent2"/>
                </a:solidFill>
              </a:rPr>
              <a:t>options for arlington </a:t>
            </a:r>
          </a:p>
        </p:txBody>
      </p:sp>
      <p:sp>
        <p:nvSpPr>
          <p:cNvPr id="20483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516063"/>
            <a:ext cx="8534400" cy="516004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</a:rPr>
              <a:t>Recommendation C </a:t>
            </a:r>
            <a:endParaRPr lang="en-US" sz="40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Employ a transition-year model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dirty="0" smtClean="0"/>
              <a:t>Offer enrollment options to current Arlington students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dirty="0" smtClean="0"/>
              <a:t>Close Arlington for 2015-16 to engage community in a planning </a:t>
            </a:r>
            <a:r>
              <a:rPr lang="en-US" sz="2500" dirty="0"/>
              <a:t>year </a:t>
            </a:r>
            <a:endParaRPr lang="en-US" sz="25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dirty="0" smtClean="0"/>
              <a:t>Implement new community-vetted instructional focus for 2016-17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dirty="0" smtClean="0"/>
              <a:t>Flexible grade configuration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250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800" i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36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IPSorg_2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59" y="2460742"/>
            <a:ext cx="5291762" cy="16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IPS District PPT">
  <a:themeElements>
    <a:clrScheme name="Custom 7">
      <a:dk1>
        <a:srgbClr val="FFFFFF"/>
      </a:dk1>
      <a:lt1>
        <a:sysClr val="window" lastClr="FFFFFF"/>
      </a:lt1>
      <a:dk2>
        <a:srgbClr val="FFFFFF"/>
      </a:dk2>
      <a:lt2>
        <a:srgbClr val="9A9A9A"/>
      </a:lt2>
      <a:accent1>
        <a:srgbClr val="9A9A9A"/>
      </a:accent1>
      <a:accent2>
        <a:srgbClr val="004080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IPS District PPT.potx</Template>
  <TotalTime>7960</TotalTime>
  <Words>156</Words>
  <Application>Microsoft Office PowerPoint</Application>
  <PresentationFormat>On-screen Show (4:3)</PresentationFormat>
  <Paragraphs>49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PGothic</vt:lpstr>
      <vt:lpstr>Arial</vt:lpstr>
      <vt:lpstr>Calibri</vt:lpstr>
      <vt:lpstr>Tw Cen MT</vt:lpstr>
      <vt:lpstr>Wingdings</vt:lpstr>
      <vt:lpstr>Wingdings 2</vt:lpstr>
      <vt:lpstr>Custom Design</vt:lpstr>
      <vt:lpstr>3_IPS District PPT</vt:lpstr>
      <vt:lpstr>PowerPoint Presentation</vt:lpstr>
      <vt:lpstr>Turnaround options Indiana state board of education</vt:lpstr>
      <vt:lpstr>arlington high school</vt:lpstr>
      <vt:lpstr>arlington high school</vt:lpstr>
      <vt:lpstr>options for arlington </vt:lpstr>
      <vt:lpstr>options for arlington </vt:lpstr>
      <vt:lpstr>options for arlington </vt:lpstr>
      <vt:lpstr>PowerPoint Presentation</vt:lpstr>
    </vt:vector>
  </TitlesOfParts>
  <Company>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althardj</dc:creator>
  <cp:lastModifiedBy>Rossier, Sarah</cp:lastModifiedBy>
  <cp:revision>334</cp:revision>
  <cp:lastPrinted>2013-12-18T19:39:30Z</cp:lastPrinted>
  <dcterms:created xsi:type="dcterms:W3CDTF">2013-10-09T15:52:08Z</dcterms:created>
  <dcterms:modified xsi:type="dcterms:W3CDTF">2014-10-03T15:56:25Z</dcterms:modified>
</cp:coreProperties>
</file>