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9"/>
  </p:notesMasterIdLst>
  <p:sldIdLst>
    <p:sldId id="294" r:id="rId2"/>
    <p:sldId id="262" r:id="rId3"/>
    <p:sldId id="302" r:id="rId4"/>
    <p:sldId id="299" r:id="rId5"/>
    <p:sldId id="300" r:id="rId6"/>
    <p:sldId id="295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0F3DF-1E54-4FC6-96C5-9816719909D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9B8DD-C0A7-4A8F-9F31-A516EACD7213}">
      <dgm:prSet phldrT="[Text]"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1 Development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August 15 - 18 2017*</a:t>
          </a:r>
        </a:p>
      </dgm:t>
    </dgm:pt>
    <dgm:pt modelId="{72150DBA-10B2-4AEE-98A9-453AE029EF46}" type="parTrans" cxnId="{30114F28-1038-45C4-961F-BCC59FFFBE06}">
      <dgm:prSet/>
      <dgm:spPr/>
      <dgm:t>
        <a:bodyPr/>
        <a:lstStyle/>
        <a:p>
          <a:endParaRPr lang="en-US"/>
        </a:p>
      </dgm:t>
    </dgm:pt>
    <dgm:pt modelId="{C122F0CB-262E-4620-B272-3BF39C0A9BE3}" type="sibTrans" cxnId="{30114F28-1038-45C4-961F-BCC59FFFBE06}">
      <dgm:prSet/>
      <dgm:spPr/>
      <dgm:t>
        <a:bodyPr/>
        <a:lstStyle/>
        <a:p>
          <a:endParaRPr lang="en-US"/>
        </a:p>
      </dgm:t>
    </dgm:pt>
    <dgm:pt modelId="{35951A2D-CFCA-4B79-AC9E-FFBA916C5404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Content specialists: Joe Staten, Jennifer Whittaker, Tim Martin</a:t>
          </a:r>
        </a:p>
      </dgm:t>
    </dgm:pt>
    <dgm:pt modelId="{F90BAF62-9F70-41E2-BD46-9170F2AEE6FD}" type="parTrans" cxnId="{C9067051-5681-4AF9-9009-2586ABDCD8F0}">
      <dgm:prSet/>
      <dgm:spPr/>
      <dgm:t>
        <a:bodyPr/>
        <a:lstStyle/>
        <a:p>
          <a:endParaRPr lang="en-US"/>
        </a:p>
      </dgm:t>
    </dgm:pt>
    <dgm:pt modelId="{6181015E-9E58-425F-B0DB-91C1503E4835}" type="sibTrans" cxnId="{C9067051-5681-4AF9-9009-2586ABDCD8F0}">
      <dgm:prSet/>
      <dgm:spPr/>
      <dgm:t>
        <a:bodyPr/>
        <a:lstStyle/>
        <a:p>
          <a:endParaRPr lang="en-US"/>
        </a:p>
      </dgm:t>
    </dgm:pt>
    <dgm:pt modelId="{05E14B8F-0233-4705-A90C-98D7F9B979CE}">
      <dgm:prSet phldrT="[Text]"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2 Review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September 11 - 22, 2017*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0F250-5481-45A5-92B6-05AA4A5C7CA4}" type="parTrans" cxnId="{29FC68C9-CE29-49C3-944F-5F209E404878}">
      <dgm:prSet/>
      <dgm:spPr/>
      <dgm:t>
        <a:bodyPr/>
        <a:lstStyle/>
        <a:p>
          <a:endParaRPr lang="en-US"/>
        </a:p>
      </dgm:t>
    </dgm:pt>
    <dgm:pt modelId="{036E57D4-BD6E-4F73-8FEC-970517AB99F5}" type="sibTrans" cxnId="{29FC68C9-CE29-49C3-944F-5F209E404878}">
      <dgm:prSet/>
      <dgm:spPr/>
      <dgm:t>
        <a:bodyPr/>
        <a:lstStyle/>
        <a:p>
          <a:endParaRPr lang="en-US"/>
        </a:p>
      </dgm:t>
    </dgm:pt>
    <dgm:pt modelId="{F87900FB-C5B4-47F4-9083-83087383268D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SBOE Review of Final RFP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October 18 - 31, 2017*</a:t>
          </a:r>
        </a:p>
      </dgm:t>
    </dgm:pt>
    <dgm:pt modelId="{75E7DFAD-B4DA-42F4-A966-E6343E844759}" type="parTrans" cxnId="{5251FA24-D36A-4F31-B92C-59E16C734BD0}">
      <dgm:prSet/>
      <dgm:spPr/>
      <dgm:t>
        <a:bodyPr/>
        <a:lstStyle/>
        <a:p>
          <a:endParaRPr lang="en-US"/>
        </a:p>
      </dgm:t>
    </dgm:pt>
    <dgm:pt modelId="{C04FC9CD-A4F4-44D7-BA8A-D59DE5B8D22C}" type="sibTrans" cxnId="{5251FA24-D36A-4F31-B92C-59E16C734BD0}">
      <dgm:prSet/>
      <dgm:spPr/>
      <dgm:t>
        <a:bodyPr/>
        <a:lstStyle/>
        <a:p>
          <a:endParaRPr lang="en-US"/>
        </a:p>
      </dgm:t>
    </dgm:pt>
    <dgm:pt modelId="{F1FB048A-DDDC-4839-9198-9EDE47992C26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SBOE Members</a:t>
          </a:r>
        </a:p>
      </dgm:t>
    </dgm:pt>
    <dgm:pt modelId="{DDAB5867-20BC-480A-AB56-1CBFB0C52211}" type="parTrans" cxnId="{BC63CBCA-2B4A-4B31-A7B6-4ACB4C37C73A}">
      <dgm:prSet/>
      <dgm:spPr/>
      <dgm:t>
        <a:bodyPr/>
        <a:lstStyle/>
        <a:p>
          <a:endParaRPr lang="en-US"/>
        </a:p>
      </dgm:t>
    </dgm:pt>
    <dgm:pt modelId="{5211B9BF-B90E-4085-9C97-476713B02100}" type="sibTrans" cxnId="{BC63CBCA-2B4A-4B31-A7B6-4ACB4C37C73A}">
      <dgm:prSet/>
      <dgm:spPr/>
      <dgm:t>
        <a:bodyPr/>
        <a:lstStyle/>
        <a:p>
          <a:endParaRPr lang="en-US"/>
        </a:p>
      </dgm:t>
    </dgm:pt>
    <dgm:pt modelId="{CBD583ED-FCCB-450C-8625-C9A6E747A908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 1 Prep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August 7 - 11, 2017*</a:t>
          </a:r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DA631-C11C-47F2-B756-3FADB1C74CB9}" type="parTrans" cxnId="{4354A647-19A6-41F0-884A-50F94BEB0FD3}">
      <dgm:prSet/>
      <dgm:spPr/>
      <dgm:t>
        <a:bodyPr/>
        <a:lstStyle/>
        <a:p>
          <a:endParaRPr lang="en-US"/>
        </a:p>
      </dgm:t>
    </dgm:pt>
    <dgm:pt modelId="{7A19E80B-4AB2-4DC1-9E22-DA10DE894835}" type="sibTrans" cxnId="{4354A647-19A6-41F0-884A-50F94BEB0FD3}">
      <dgm:prSet/>
      <dgm:spPr/>
      <dgm:t>
        <a:bodyPr/>
        <a:lstStyle/>
        <a:p>
          <a:endParaRPr lang="en-US"/>
        </a:p>
      </dgm:t>
    </dgm:pt>
    <dgm:pt modelId="{D233A60F-1BA8-4D15-AADD-D026B210ADA6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1 Review 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August 22 - 29, 2017*</a:t>
          </a:r>
        </a:p>
      </dgm:t>
    </dgm:pt>
    <dgm:pt modelId="{9751BDCB-75DE-4A41-8662-1990860945B4}" type="parTrans" cxnId="{115D837E-D3B7-478A-BFAA-84AAD703E624}">
      <dgm:prSet/>
      <dgm:spPr/>
      <dgm:t>
        <a:bodyPr/>
        <a:lstStyle/>
        <a:p>
          <a:endParaRPr lang="en-US"/>
        </a:p>
      </dgm:t>
    </dgm:pt>
    <dgm:pt modelId="{64FA8BB3-7D29-4517-9F6C-C4998AD84DBF}" type="sibTrans" cxnId="{115D837E-D3B7-478A-BFAA-84AAD703E624}">
      <dgm:prSet/>
      <dgm:spPr/>
      <dgm:t>
        <a:bodyPr/>
        <a:lstStyle/>
        <a:p>
          <a:endParaRPr lang="en-US"/>
        </a:p>
      </dgm:t>
    </dgm:pt>
    <dgm:pt modelId="{65015DBB-1400-4944-B84D-99A903A1BD75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E2150F-5C45-433D-A601-7F635AED4830}" type="parTrans" cxnId="{09FFF32D-7900-4170-8E4E-F9971B98BEF3}">
      <dgm:prSet/>
      <dgm:spPr/>
      <dgm:t>
        <a:bodyPr/>
        <a:lstStyle/>
        <a:p>
          <a:endParaRPr lang="en-US"/>
        </a:p>
      </dgm:t>
    </dgm:pt>
    <dgm:pt modelId="{855F5083-C1D1-4B9B-95B4-4518829CBAE4}" type="sibTrans" cxnId="{09FFF32D-7900-4170-8E4E-F9971B98BEF3}">
      <dgm:prSet/>
      <dgm:spPr/>
      <dgm:t>
        <a:bodyPr/>
        <a:lstStyle/>
        <a:p>
          <a:endParaRPr lang="en-US"/>
        </a:p>
      </dgm:t>
    </dgm:pt>
    <dgm:pt modelId="{CA22F7D0-24F6-4859-A023-537DC3E75540}">
      <dgm:prSet/>
      <dgm:spPr/>
      <dgm:t>
        <a:bodyPr/>
        <a:lstStyle/>
        <a:p>
          <a:endParaRPr lang="en-US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749EA-D277-47DE-949A-4EC3C1DD1EAE}" type="parTrans" cxnId="{173ACC0D-5EC3-4BBD-B3AA-E756549D891A}">
      <dgm:prSet/>
      <dgm:spPr/>
      <dgm:t>
        <a:bodyPr/>
        <a:lstStyle/>
        <a:p>
          <a:endParaRPr lang="en-US"/>
        </a:p>
      </dgm:t>
    </dgm:pt>
    <dgm:pt modelId="{769232E1-9698-407B-A42E-A4D489A288C2}" type="sibTrans" cxnId="{173ACC0D-5EC3-4BBD-B3AA-E756549D891A}">
      <dgm:prSet/>
      <dgm:spPr/>
      <dgm:t>
        <a:bodyPr/>
        <a:lstStyle/>
        <a:p>
          <a:endParaRPr lang="en-US"/>
        </a:p>
      </dgm:t>
    </dgm:pt>
    <dgm:pt modelId="{B628382D-D73B-4398-8A70-90144E708472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3122B6-11F5-495B-A704-82D7EFF7E2D3}" type="parTrans" cxnId="{E46D5C30-13EF-4819-BA92-A952729A3C7F}">
      <dgm:prSet/>
      <dgm:spPr/>
      <dgm:t>
        <a:bodyPr/>
        <a:lstStyle/>
        <a:p>
          <a:endParaRPr lang="en-US"/>
        </a:p>
      </dgm:t>
    </dgm:pt>
    <dgm:pt modelId="{FFBE239D-B697-4A93-BEAE-DE2CA0517A31}" type="sibTrans" cxnId="{E46D5C30-13EF-4819-BA92-A952729A3C7F}">
      <dgm:prSet/>
      <dgm:spPr/>
      <dgm:t>
        <a:bodyPr/>
        <a:lstStyle/>
        <a:p>
          <a:endParaRPr lang="en-US"/>
        </a:p>
      </dgm:t>
    </dgm:pt>
    <dgm:pt modelId="{843A7D66-48EC-49E9-8B27-E03C10EE60C0}">
      <dgm:prSet custT="1"/>
      <dgm:spPr/>
      <dgm:t>
        <a:bodyPr/>
        <a:lstStyle/>
        <a:p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RFP Draft Committee - Dr. Charity Flores, Dr. Kristine David, Karen Stein, Michael Moore, John Keller, </a:t>
          </a:r>
          <a:r>
            <a:rPr lang="en-US" sz="900" smtClean="0">
              <a:latin typeface="Arial" panose="020B0604020202020204" pitchFamily="34" charset="0"/>
              <a:cs typeface="Arial" panose="020B0604020202020204" pitchFamily="34" charset="0"/>
            </a:rPr>
            <a:t>Ron Sandlin, 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Wes Bruce, Jennifer Woo</a:t>
          </a:r>
        </a:p>
      </dgm:t>
    </dgm:pt>
    <dgm:pt modelId="{2DEE64BA-D18F-49A9-AFF9-CEABC37CC98A}" type="parTrans" cxnId="{9515BCFE-4DAE-419E-8F27-44535B091169}">
      <dgm:prSet/>
      <dgm:spPr/>
      <dgm:t>
        <a:bodyPr/>
        <a:lstStyle/>
        <a:p>
          <a:endParaRPr lang="en-US"/>
        </a:p>
      </dgm:t>
    </dgm:pt>
    <dgm:pt modelId="{1D8CC285-758F-4B91-8048-E229AE6245EA}" type="sibTrans" cxnId="{9515BCFE-4DAE-419E-8F27-44535B091169}">
      <dgm:prSet/>
      <dgm:spPr/>
      <dgm:t>
        <a:bodyPr/>
        <a:lstStyle/>
        <a:p>
          <a:endParaRPr lang="en-US"/>
        </a:p>
      </dgm:t>
    </dgm:pt>
    <dgm:pt modelId="{4A831A6B-E0C7-4CD7-9094-EE6FB3E72375}">
      <dgm:prSet custT="1"/>
      <dgm:spPr/>
      <dgm:t>
        <a:bodyPr/>
        <a:lstStyle/>
        <a:p>
          <a:endParaRPr lang="en-US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4C2AB-A28D-47F7-BBC7-CF246734DE6A}" type="parTrans" cxnId="{E3A53806-37C2-4A89-84F2-32409289A074}">
      <dgm:prSet/>
      <dgm:spPr/>
      <dgm:t>
        <a:bodyPr/>
        <a:lstStyle/>
        <a:p>
          <a:endParaRPr lang="en-US"/>
        </a:p>
      </dgm:t>
    </dgm:pt>
    <dgm:pt modelId="{55BBE2D7-4EC6-4026-8884-F7304C4D2031}" type="sibTrans" cxnId="{E3A53806-37C2-4A89-84F2-32409289A074}">
      <dgm:prSet/>
      <dgm:spPr/>
      <dgm:t>
        <a:bodyPr/>
        <a:lstStyle/>
        <a:p>
          <a:endParaRPr lang="en-US"/>
        </a:p>
      </dgm:t>
    </dgm:pt>
    <dgm:pt modelId="{DFE14D7F-AC65-40B7-9B58-F0C68B76D8DA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State Board of Education, Assessment Implementation Advisory Group, and TAC</a:t>
          </a:r>
        </a:p>
      </dgm:t>
    </dgm:pt>
    <dgm:pt modelId="{4C3D9D36-9BAD-44AC-AFE4-5015E9958253}" type="parTrans" cxnId="{38129085-935D-471F-AF20-CF034641840D}">
      <dgm:prSet/>
      <dgm:spPr/>
      <dgm:t>
        <a:bodyPr/>
        <a:lstStyle/>
        <a:p>
          <a:endParaRPr lang="en-US"/>
        </a:p>
      </dgm:t>
    </dgm:pt>
    <dgm:pt modelId="{01F1280F-0D5D-419F-9FE0-7D03F1D94E63}" type="sibTrans" cxnId="{38129085-935D-471F-AF20-CF034641840D}">
      <dgm:prSet/>
      <dgm:spPr/>
      <dgm:t>
        <a:bodyPr/>
        <a:lstStyle/>
        <a:p>
          <a:endParaRPr lang="en-US"/>
        </a:p>
      </dgm:t>
    </dgm:pt>
    <dgm:pt modelId="{AA6466A5-44F0-4387-A043-C530080713ED}">
      <dgm:prSet custT="1"/>
      <dgm:spPr/>
      <dgm:t>
        <a:bodyPr/>
        <a:lstStyle/>
        <a:p>
          <a:endParaRPr lang="en-US" sz="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1D50A4-F2DE-4C40-876E-0A17A00B3FE2}" type="parTrans" cxnId="{0A90D3B3-446D-4C21-9C1C-A8943EEF77DF}">
      <dgm:prSet/>
      <dgm:spPr/>
      <dgm:t>
        <a:bodyPr/>
        <a:lstStyle/>
        <a:p>
          <a:endParaRPr lang="en-US"/>
        </a:p>
      </dgm:t>
    </dgm:pt>
    <dgm:pt modelId="{0A2CC0B4-CAA5-42B2-B7A9-62E74094D8BE}" type="sibTrans" cxnId="{0A90D3B3-446D-4C21-9C1C-A8943EEF77DF}">
      <dgm:prSet/>
      <dgm:spPr/>
      <dgm:t>
        <a:bodyPr/>
        <a:lstStyle/>
        <a:p>
          <a:endParaRPr lang="en-US"/>
        </a:p>
      </dgm:t>
    </dgm:pt>
    <dgm:pt modelId="{E578D8BF-A16D-4979-A102-E244AB965457}">
      <dgm:prSet phldrT="[Text]" custT="1"/>
      <dgm:spPr/>
      <dgm:t>
        <a:bodyPr/>
        <a:lstStyle/>
        <a:p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Specializations: </a:t>
          </a:r>
          <a:r>
            <a:rPr lang="en-US" sz="900" dirty="0" smtClean="0">
              <a:latin typeface="Arial" panose="020B0604020202020204" pitchFamily="34" charset="0"/>
              <a:cs typeface="Arial" panose="020B0604020202020204" pitchFamily="34" charset="0"/>
            </a:rPr>
            <a:t>Wes 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Bruce, Sholonda Trice, John Keller, Jeff Milkey, Dr. Kristine David, Jennifer Woo</a:t>
          </a:r>
        </a:p>
      </dgm:t>
    </dgm:pt>
    <dgm:pt modelId="{9345C321-03F2-494B-9ADD-9018C41E1306}" type="sibTrans" cxnId="{C123ECD0-9DEA-4915-9D1B-3B0248646209}">
      <dgm:prSet/>
      <dgm:spPr/>
      <dgm:t>
        <a:bodyPr/>
        <a:lstStyle/>
        <a:p>
          <a:endParaRPr lang="en-US"/>
        </a:p>
      </dgm:t>
    </dgm:pt>
    <dgm:pt modelId="{656CBE85-B43B-460F-9AA3-A50340E5CEE5}" type="parTrans" cxnId="{C123ECD0-9DEA-4915-9D1B-3B0248646209}">
      <dgm:prSet/>
      <dgm:spPr/>
      <dgm:t>
        <a:bodyPr/>
        <a:lstStyle/>
        <a:p>
          <a:endParaRPr lang="en-US"/>
        </a:p>
      </dgm:t>
    </dgm:pt>
    <dgm:pt modelId="{333B9DAD-1728-4E31-BC2B-8F4974AF9012}">
      <dgm:prSet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Dr. Charity Flores, Dr. Kristine David, Karen Stein</a:t>
          </a:r>
        </a:p>
      </dgm:t>
    </dgm:pt>
    <dgm:pt modelId="{795AE97A-4B24-419C-B4D5-542CB14567D1}" type="parTrans" cxnId="{77612567-B513-4864-AC8D-E55839306B58}">
      <dgm:prSet/>
      <dgm:spPr/>
      <dgm:t>
        <a:bodyPr/>
        <a:lstStyle/>
        <a:p>
          <a:endParaRPr lang="en-US"/>
        </a:p>
      </dgm:t>
    </dgm:pt>
    <dgm:pt modelId="{3E0BA41E-3141-4E4D-9454-122D71CB6372}" type="sibTrans" cxnId="{77612567-B513-4864-AC8D-E55839306B58}">
      <dgm:prSet/>
      <dgm:spPr/>
      <dgm:t>
        <a:bodyPr/>
        <a:lstStyle/>
        <a:p>
          <a:endParaRPr lang="en-US"/>
        </a:p>
      </dgm:t>
    </dgm:pt>
    <dgm:pt modelId="{863D6375-B96B-4A48-A5EA-C122150FFF0E}">
      <dgm:prSet phldrT="[Text]" custT="1"/>
      <dgm:spPr/>
      <dgm:t>
        <a:bodyPr/>
        <a:lstStyle/>
        <a:p>
          <a:endParaRPr lang="en-US" sz="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99B1AB-4B82-4980-8008-871F60ECD549}" type="parTrans" cxnId="{1CE9EB5A-3306-4BA1-A3DE-5A3A75E6EA78}">
      <dgm:prSet/>
      <dgm:spPr/>
      <dgm:t>
        <a:bodyPr/>
        <a:lstStyle/>
        <a:p>
          <a:endParaRPr lang="en-US"/>
        </a:p>
      </dgm:t>
    </dgm:pt>
    <dgm:pt modelId="{CED85F72-89CB-48D9-B043-B773EBF9F3E6}" type="sibTrans" cxnId="{1CE9EB5A-3306-4BA1-A3DE-5A3A75E6EA78}">
      <dgm:prSet/>
      <dgm:spPr/>
      <dgm:t>
        <a:bodyPr/>
        <a:lstStyle/>
        <a:p>
          <a:endParaRPr lang="en-US"/>
        </a:p>
      </dgm:t>
    </dgm:pt>
    <dgm:pt modelId="{79359E53-308A-44A0-946F-E014387E98E8}">
      <dgm:prSet custT="1"/>
      <dgm:spPr/>
      <dgm:t>
        <a:bodyPr/>
        <a:lstStyle/>
        <a:p>
          <a:endParaRPr lang="en-US" sz="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91559-829D-43A3-8A09-5BEC1B4C450E}" type="parTrans" cxnId="{3E7A13E9-17CD-470A-8275-F6C562DFD1B2}">
      <dgm:prSet/>
      <dgm:spPr/>
      <dgm:t>
        <a:bodyPr/>
        <a:lstStyle/>
        <a:p>
          <a:endParaRPr lang="en-US"/>
        </a:p>
      </dgm:t>
    </dgm:pt>
    <dgm:pt modelId="{50B05B4B-A1FC-4276-8CE6-5C27C45789C3}" type="sibTrans" cxnId="{3E7A13E9-17CD-470A-8275-F6C562DFD1B2}">
      <dgm:prSet/>
      <dgm:spPr/>
      <dgm:t>
        <a:bodyPr/>
        <a:lstStyle/>
        <a:p>
          <a:endParaRPr lang="en-US"/>
        </a:p>
      </dgm:t>
    </dgm:pt>
    <dgm:pt modelId="{AF7F6F84-BA66-4EDD-979F-FBB9346F8B8E}">
      <dgm:prSet phldrT="[Text]" custT="1"/>
      <dgm:spPr/>
      <dgm:t>
        <a:bodyPr/>
        <a:lstStyle/>
        <a:p>
          <a:endParaRPr lang="en-US" sz="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F07263-4478-4BEE-A67E-ADA98991D8C6}" type="parTrans" cxnId="{D84CC961-D316-4A8E-8DBF-B93DAA76B0C7}">
      <dgm:prSet/>
      <dgm:spPr/>
      <dgm:t>
        <a:bodyPr/>
        <a:lstStyle/>
        <a:p>
          <a:endParaRPr lang="en-US"/>
        </a:p>
      </dgm:t>
    </dgm:pt>
    <dgm:pt modelId="{B5554DA9-5BEC-472E-8A74-0EC1B95DFBFC}" type="sibTrans" cxnId="{D84CC961-D316-4A8E-8DBF-B93DAA76B0C7}">
      <dgm:prSet/>
      <dgm:spPr/>
      <dgm:t>
        <a:bodyPr/>
        <a:lstStyle/>
        <a:p>
          <a:endParaRPr lang="en-US"/>
        </a:p>
      </dgm:t>
    </dgm:pt>
    <dgm:pt modelId="{4EDA8471-A331-4DB5-8015-EFFD18711BBC}">
      <dgm:prSet/>
      <dgm:spPr/>
      <dgm:t>
        <a:bodyPr/>
        <a:lstStyle/>
        <a:p>
          <a:endParaRPr lang="en-US"/>
        </a:p>
      </dgm:t>
    </dgm:pt>
    <dgm:pt modelId="{27C1C8A0-20DF-4499-A7D0-44DBAD30EE80}" type="parTrans" cxnId="{E11C3513-B3B8-4022-8D75-00A8B64BEDEE}">
      <dgm:prSet/>
      <dgm:spPr/>
      <dgm:t>
        <a:bodyPr/>
        <a:lstStyle/>
        <a:p>
          <a:endParaRPr lang="en-US"/>
        </a:p>
      </dgm:t>
    </dgm:pt>
    <dgm:pt modelId="{80F4DD09-3604-47B8-B780-7B3B87B2F09F}" type="sibTrans" cxnId="{E11C3513-B3B8-4022-8D75-00A8B64BEDEE}">
      <dgm:prSet/>
      <dgm:spPr/>
      <dgm:t>
        <a:bodyPr/>
        <a:lstStyle/>
        <a:p>
          <a:endParaRPr lang="en-US"/>
        </a:p>
      </dgm:t>
    </dgm:pt>
    <dgm:pt modelId="{7B88D8E4-CD8F-4D14-B815-DE2AC207E6D2}">
      <dgm:prSet/>
      <dgm:spPr/>
      <dgm:t>
        <a:bodyPr/>
        <a:lstStyle/>
        <a:p>
          <a:endParaRPr lang="en-US"/>
        </a:p>
      </dgm:t>
    </dgm:pt>
    <dgm:pt modelId="{6659E024-3457-4C2C-834D-1F4F0E77C52E}" type="parTrans" cxnId="{2214BE16-A855-4045-BC72-99E4E86E00C1}">
      <dgm:prSet/>
      <dgm:spPr/>
      <dgm:t>
        <a:bodyPr/>
        <a:lstStyle/>
        <a:p>
          <a:endParaRPr lang="en-US"/>
        </a:p>
      </dgm:t>
    </dgm:pt>
    <dgm:pt modelId="{442642B6-0B02-4B4A-8E54-B0784E512E98}" type="sibTrans" cxnId="{2214BE16-A855-4045-BC72-99E4E86E00C1}">
      <dgm:prSet/>
      <dgm:spPr/>
      <dgm:t>
        <a:bodyPr/>
        <a:lstStyle/>
        <a:p>
          <a:endParaRPr lang="en-US"/>
        </a:p>
      </dgm:t>
    </dgm:pt>
    <dgm:pt modelId="{0D471FBB-B74D-4E4F-BDDE-FA67579F2AC6}">
      <dgm:prSet/>
      <dgm:spPr/>
      <dgm:t>
        <a:bodyPr/>
        <a:lstStyle/>
        <a:p>
          <a:endParaRPr lang="en-US"/>
        </a:p>
      </dgm:t>
    </dgm:pt>
    <dgm:pt modelId="{59FBEA40-78F1-4732-95E4-21B078F6C935}" type="parTrans" cxnId="{76523CAA-6341-4F98-B562-0112A561ED05}">
      <dgm:prSet/>
      <dgm:spPr/>
      <dgm:t>
        <a:bodyPr/>
        <a:lstStyle/>
        <a:p>
          <a:endParaRPr lang="en-US"/>
        </a:p>
      </dgm:t>
    </dgm:pt>
    <dgm:pt modelId="{4FE4D849-1139-4EF9-AF4C-260A92438D7A}" type="sibTrans" cxnId="{76523CAA-6341-4F98-B562-0112A561ED05}">
      <dgm:prSet/>
      <dgm:spPr/>
      <dgm:t>
        <a:bodyPr/>
        <a:lstStyle/>
        <a:p>
          <a:endParaRPr lang="en-US"/>
        </a:p>
      </dgm:t>
    </dgm:pt>
    <dgm:pt modelId="{72682644-7643-430F-B3FA-475048C62B02}">
      <dgm:prSet/>
      <dgm:spPr/>
      <dgm:t>
        <a:bodyPr/>
        <a:lstStyle/>
        <a:p>
          <a:endParaRPr lang="en-US"/>
        </a:p>
      </dgm:t>
    </dgm:pt>
    <dgm:pt modelId="{4A4FD414-EF22-422D-B908-CF3C3C3BF2E1}" type="parTrans" cxnId="{65F76865-7C30-4DA4-A02A-9C7628395BB6}">
      <dgm:prSet/>
      <dgm:spPr/>
      <dgm:t>
        <a:bodyPr/>
        <a:lstStyle/>
        <a:p>
          <a:endParaRPr lang="en-US"/>
        </a:p>
      </dgm:t>
    </dgm:pt>
    <dgm:pt modelId="{80D99566-46E4-4CA7-ACF3-EB6E5F24DAC2}" type="sibTrans" cxnId="{65F76865-7C30-4DA4-A02A-9C7628395BB6}">
      <dgm:prSet/>
      <dgm:spPr/>
      <dgm:t>
        <a:bodyPr/>
        <a:lstStyle/>
        <a:p>
          <a:endParaRPr lang="en-US"/>
        </a:p>
      </dgm:t>
    </dgm:pt>
    <dgm:pt modelId="{E33BB715-593C-405B-A8D7-B2D5D238D3B4}">
      <dgm:prSet/>
      <dgm:spPr/>
      <dgm:t>
        <a:bodyPr/>
        <a:lstStyle/>
        <a:p>
          <a:endParaRPr lang="en-US"/>
        </a:p>
      </dgm:t>
    </dgm:pt>
    <dgm:pt modelId="{2A0C6F27-6579-4191-98E7-9156A7B1F68C}" type="parTrans" cxnId="{17866E4C-4F18-496E-9491-79CEDD02854F}">
      <dgm:prSet/>
      <dgm:spPr/>
      <dgm:t>
        <a:bodyPr/>
        <a:lstStyle/>
        <a:p>
          <a:endParaRPr lang="en-US"/>
        </a:p>
      </dgm:t>
    </dgm:pt>
    <dgm:pt modelId="{F95B66FC-674D-4DB6-984B-CFDBD967E219}" type="sibTrans" cxnId="{17866E4C-4F18-496E-9491-79CEDD02854F}">
      <dgm:prSet/>
      <dgm:spPr/>
      <dgm:t>
        <a:bodyPr/>
        <a:lstStyle/>
        <a:p>
          <a:endParaRPr lang="en-US"/>
        </a:p>
      </dgm:t>
    </dgm:pt>
    <dgm:pt modelId="{7517A4F3-34C8-423E-983E-D9F47D95820E}">
      <dgm:prSet custT="1"/>
      <dgm:spPr/>
      <dgm:t>
        <a:bodyPr/>
        <a:lstStyle/>
        <a:p>
          <a:r>
            <a:rPr lang="en-US" sz="1100" b="1">
              <a:latin typeface="Arial" panose="020B0604020202020204" pitchFamily="34" charset="0"/>
              <a:cs typeface="Arial" panose="020B0604020202020204" pitchFamily="34" charset="0"/>
            </a:rPr>
            <a:t>RFP Draft 2 Revisions/Finalize RFP</a:t>
          </a:r>
        </a:p>
        <a:p>
          <a:r>
            <a:rPr lang="en-US" sz="1100" b="0" i="1">
              <a:latin typeface="Arial" panose="020B0604020202020204" pitchFamily="34" charset="0"/>
              <a:cs typeface="Arial" panose="020B0604020202020204" pitchFamily="34" charset="0"/>
            </a:rPr>
            <a:t>September 27, 2017 - October 13, 2017*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F1BD9E-C9FC-4E2E-90C9-7BF8EF803A1E}" type="parTrans" cxnId="{0DB6848F-8887-4527-9D58-F85AE1080A44}">
      <dgm:prSet/>
      <dgm:spPr/>
      <dgm:t>
        <a:bodyPr/>
        <a:lstStyle/>
        <a:p>
          <a:endParaRPr lang="en-US"/>
        </a:p>
      </dgm:t>
    </dgm:pt>
    <dgm:pt modelId="{8BE0EAA8-0FD9-4E70-83F2-A2C31D9AA088}" type="sibTrans" cxnId="{0DB6848F-8887-4527-9D58-F85AE1080A44}">
      <dgm:prSet/>
      <dgm:spPr/>
      <dgm:t>
        <a:bodyPr/>
        <a:lstStyle/>
        <a:p>
          <a:endParaRPr lang="en-US"/>
        </a:p>
      </dgm:t>
    </dgm:pt>
    <dgm:pt modelId="{3F48FEBC-2CF5-4814-B6A0-FFA1B27D05E4}">
      <dgm:prSet custT="1"/>
      <dgm:spPr/>
      <dgm:t>
        <a:bodyPr/>
        <a:lstStyle/>
        <a:p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RFP Draft Committee - Dr. Charity Flores, Dr. Kristine David, Karen Stein, Michael Moore, John Keller</a:t>
          </a:r>
          <a:r>
            <a:rPr lang="en-US" sz="900" dirty="0" smtClean="0">
              <a:latin typeface="Arial" panose="020B0604020202020204" pitchFamily="34" charset="0"/>
              <a:cs typeface="Arial" panose="020B0604020202020204" pitchFamily="34" charset="0"/>
            </a:rPr>
            <a:t>, Ron Sandlin, 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Wes Bruce, Jennifer Woo</a:t>
          </a:r>
          <a:endParaRPr lang="en-US" sz="900" dirty="0"/>
        </a:p>
      </dgm:t>
    </dgm:pt>
    <dgm:pt modelId="{AD366FCA-FDB4-4A36-8CA3-8B0CE96EA4CC}" type="parTrans" cxnId="{55F75823-37F2-48FB-A967-74D27AD72B56}">
      <dgm:prSet/>
      <dgm:spPr/>
      <dgm:t>
        <a:bodyPr/>
        <a:lstStyle/>
        <a:p>
          <a:endParaRPr lang="en-US"/>
        </a:p>
      </dgm:t>
    </dgm:pt>
    <dgm:pt modelId="{11EAB7E0-5E0E-4F04-84AD-1BB0492393C6}" type="sibTrans" cxnId="{55F75823-37F2-48FB-A967-74D27AD72B56}">
      <dgm:prSet/>
      <dgm:spPr/>
      <dgm:t>
        <a:bodyPr/>
        <a:lstStyle/>
        <a:p>
          <a:endParaRPr lang="en-US"/>
        </a:p>
      </dgm:t>
    </dgm:pt>
    <dgm:pt modelId="{02F02BD8-A30A-4E0A-A782-CFAB02FF0762}">
      <dgm:prSet custT="1"/>
      <dgm:spPr/>
      <dgm:t>
        <a:bodyPr/>
        <a:lstStyle/>
        <a:p>
          <a:endParaRPr lang="en-US" sz="900" dirty="0"/>
        </a:p>
      </dgm:t>
    </dgm:pt>
    <dgm:pt modelId="{9AB5683C-FF42-4B11-9D4F-1788DA940C58}" type="parTrans" cxnId="{0110F09F-8B06-4E45-B8EB-9295AA171CE3}">
      <dgm:prSet/>
      <dgm:spPr/>
      <dgm:t>
        <a:bodyPr/>
        <a:lstStyle/>
        <a:p>
          <a:endParaRPr lang="en-US"/>
        </a:p>
      </dgm:t>
    </dgm:pt>
    <dgm:pt modelId="{F5A2FA0D-A5D7-4FAF-816D-1D1EB9F73DA0}" type="sibTrans" cxnId="{0110F09F-8B06-4E45-B8EB-9295AA171CE3}">
      <dgm:prSet/>
      <dgm:spPr/>
      <dgm:t>
        <a:bodyPr/>
        <a:lstStyle/>
        <a:p>
          <a:endParaRPr lang="en-US"/>
        </a:p>
      </dgm:t>
    </dgm:pt>
    <dgm:pt modelId="{FFBF999E-C439-4082-95A9-1719EF03C50B}">
      <dgm:prSet phldrT="[Text]" custT="1"/>
      <dgm:spPr/>
      <dgm:t>
        <a:bodyPr/>
        <a:lstStyle/>
        <a:p>
          <a:r>
            <a:rPr lang="en-US" sz="900">
              <a:latin typeface="Arial" panose="020B0604020202020204" pitchFamily="34" charset="0"/>
              <a:cs typeface="Arial" panose="020B0604020202020204" pitchFamily="34" charset="0"/>
            </a:rPr>
            <a:t>Special education: Kristan Sievers-Coffer, Karen Stein</a:t>
          </a:r>
        </a:p>
      </dgm:t>
    </dgm:pt>
    <dgm:pt modelId="{E2318D8A-6226-48F8-BA70-C8E130B0C2AA}" type="parTrans" cxnId="{A9F0018D-40FC-479C-80D3-08F530A8A8C5}">
      <dgm:prSet/>
      <dgm:spPr/>
      <dgm:t>
        <a:bodyPr/>
        <a:lstStyle/>
        <a:p>
          <a:endParaRPr lang="en-US"/>
        </a:p>
      </dgm:t>
    </dgm:pt>
    <dgm:pt modelId="{1DC8BA25-B66A-4E7C-ADCC-5916F9437EDA}" type="sibTrans" cxnId="{A9F0018D-40FC-479C-80D3-08F530A8A8C5}">
      <dgm:prSet/>
      <dgm:spPr/>
      <dgm:t>
        <a:bodyPr/>
        <a:lstStyle/>
        <a:p>
          <a:endParaRPr lang="en-US"/>
        </a:p>
      </dgm:t>
    </dgm:pt>
    <dgm:pt modelId="{747A5D0E-1A82-44FF-BEBC-EF67EEB7822C}" type="pres">
      <dgm:prSet presAssocID="{C030F3DF-1E54-4FC6-96C5-9816719909D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66D386-AE7D-40D1-9E7E-DE8E9F5D827A}" type="pres">
      <dgm:prSet presAssocID="{CBD583ED-FCCB-450C-8625-C9A6E747A908}" presName="linNode" presStyleCnt="0"/>
      <dgm:spPr/>
    </dgm:pt>
    <dgm:pt modelId="{A679CEA7-A6B2-4408-816D-9B69132BA5A0}" type="pres">
      <dgm:prSet presAssocID="{CBD583ED-FCCB-450C-8625-C9A6E747A908}" presName="parentShp" presStyleLbl="node1" presStyleIdx="0" presStyleCnt="6" custScaleY="40958" custLinFactNeighborX="-81" custLinFactNeighborY="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452B0-4889-49FD-9046-29ED09BEA077}" type="pres">
      <dgm:prSet presAssocID="{CBD583ED-FCCB-450C-8625-C9A6E747A908}" presName="childShp" presStyleLbl="bgAccFollowNode1" presStyleIdx="0" presStyleCnt="6" custScaleY="30874" custLinFactNeighborX="1857" custLinFactNeighborY="-3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681F-42FA-4A15-90FC-BF9F059B94ED}" type="pres">
      <dgm:prSet presAssocID="{7A19E80B-4AB2-4DC1-9E22-DA10DE894835}" presName="spacing" presStyleCnt="0"/>
      <dgm:spPr/>
    </dgm:pt>
    <dgm:pt modelId="{7B2610A7-0261-4FB2-9E58-B21736CA1981}" type="pres">
      <dgm:prSet presAssocID="{6E89B8DD-C0A7-4A8F-9F31-A516EACD7213}" presName="linNode" presStyleCnt="0"/>
      <dgm:spPr/>
    </dgm:pt>
    <dgm:pt modelId="{F2211A33-6611-415D-866F-315D701DA130}" type="pres">
      <dgm:prSet presAssocID="{6E89B8DD-C0A7-4A8F-9F31-A516EACD7213}" presName="parentShp" presStyleLbl="node1" presStyleIdx="1" presStyleCnt="6" custScaleY="49134" custLinFactNeighborY="-6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1243-F7BF-438D-A1EB-3BCB553E2964}" type="pres">
      <dgm:prSet presAssocID="{6E89B8DD-C0A7-4A8F-9F31-A516EACD7213}" presName="childShp" presStyleLbl="bgAccFollowNode1" presStyleIdx="1" presStyleCnt="6" custScaleY="58504" custLinFactNeighborX="9" custLinFactNeighborY="-7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B9FE2-D2BB-4CDB-AF4C-FDAA8C1E538E}" type="pres">
      <dgm:prSet presAssocID="{C122F0CB-262E-4620-B272-3BF39C0A9BE3}" presName="spacing" presStyleCnt="0"/>
      <dgm:spPr/>
    </dgm:pt>
    <dgm:pt modelId="{746D850A-2CE7-4FC3-85E0-2E8A36F19FF7}" type="pres">
      <dgm:prSet presAssocID="{D233A60F-1BA8-4D15-AADD-D026B210ADA6}" presName="linNode" presStyleCnt="0"/>
      <dgm:spPr/>
    </dgm:pt>
    <dgm:pt modelId="{337205FE-35C8-40E1-81B0-4A2E302CB3B2}" type="pres">
      <dgm:prSet presAssocID="{D233A60F-1BA8-4D15-AADD-D026B210ADA6}" presName="parentShp" presStyleLbl="node1" presStyleIdx="2" presStyleCnt="6" custScaleY="38471" custLinFactNeighborX="170" custLinFactNeighborY="-16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801D1-61C4-434C-AF79-1B966ED5B1DB}" type="pres">
      <dgm:prSet presAssocID="{D233A60F-1BA8-4D15-AADD-D026B210ADA6}" presName="childShp" presStyleLbl="bgAccFollowNode1" presStyleIdx="2" presStyleCnt="6" custScaleY="38794" custLinFactNeighborX="-255" custLinFactNeighborY="-17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BD8E2-1D0F-4DA6-8A69-98623662409E}" type="pres">
      <dgm:prSet presAssocID="{64FA8BB3-7D29-4517-9F6C-C4998AD84DBF}" presName="spacing" presStyleCnt="0"/>
      <dgm:spPr/>
    </dgm:pt>
    <dgm:pt modelId="{7898A8EB-D510-4494-A8D0-745C0F6F4791}" type="pres">
      <dgm:prSet presAssocID="{05E14B8F-0233-4705-A90C-98D7F9B979CE}" presName="linNode" presStyleCnt="0"/>
      <dgm:spPr/>
    </dgm:pt>
    <dgm:pt modelId="{410673AB-A1D7-4FBC-9A18-9992CF01C9E2}" type="pres">
      <dgm:prSet presAssocID="{05E14B8F-0233-4705-A90C-98D7F9B979CE}" presName="parentShp" presStyleLbl="node1" presStyleIdx="3" presStyleCnt="6" custScaleY="39613" custLinFactNeighborX="-170" custLinFactNeighborY="-20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899E0-CFFF-4217-B1A4-9D295A49904D}" type="pres">
      <dgm:prSet presAssocID="{05E14B8F-0233-4705-A90C-98D7F9B979CE}" presName="childShp" presStyleLbl="bgAccFollowNode1" presStyleIdx="3" presStyleCnt="6" custScaleY="37756" custLinFactNeighborX="9" custLinFactNeighborY="-21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C538B-6A71-42D4-99A2-589FC57B87D4}" type="pres">
      <dgm:prSet presAssocID="{036E57D4-BD6E-4F73-8FEC-970517AB99F5}" presName="spacing" presStyleCnt="0"/>
      <dgm:spPr/>
    </dgm:pt>
    <dgm:pt modelId="{9407F9B4-A119-42FF-9251-9C1756267F1C}" type="pres">
      <dgm:prSet presAssocID="{7517A4F3-34C8-423E-983E-D9F47D95820E}" presName="linNode" presStyleCnt="0"/>
      <dgm:spPr/>
    </dgm:pt>
    <dgm:pt modelId="{F4B75813-E786-4EA3-BD18-BF7953E0190E}" type="pres">
      <dgm:prSet presAssocID="{7517A4F3-34C8-423E-983E-D9F47D95820E}" presName="parentShp" presStyleLbl="node1" presStyleIdx="4" presStyleCnt="6" custScaleY="44497" custLinFactNeighborX="340" custLinFactNeighborY="-19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520A3-2DA6-4B22-BCE8-BE2A76F335E6}" type="pres">
      <dgm:prSet presAssocID="{7517A4F3-34C8-423E-983E-D9F47D95820E}" presName="childShp" presStyleLbl="bgAccFollowNode1" presStyleIdx="4" presStyleCnt="6" custScaleY="41777" custLinFactNeighborX="1274" custLinFactNeighborY="-21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E2F69-1A27-43CF-A657-E4B3C1E6F76D}" type="pres">
      <dgm:prSet presAssocID="{8BE0EAA8-0FD9-4E70-83F2-A2C31D9AA088}" presName="spacing" presStyleCnt="0"/>
      <dgm:spPr/>
    </dgm:pt>
    <dgm:pt modelId="{203F98AE-21C9-44D5-9E37-8AF205457D62}" type="pres">
      <dgm:prSet presAssocID="{F87900FB-C5B4-47F4-9083-83087383268D}" presName="linNode" presStyleCnt="0"/>
      <dgm:spPr/>
    </dgm:pt>
    <dgm:pt modelId="{D84C7388-8CD4-4679-9195-C3C226BC4244}" type="pres">
      <dgm:prSet presAssocID="{F87900FB-C5B4-47F4-9083-83087383268D}" presName="parentShp" presStyleLbl="node1" presStyleIdx="5" presStyleCnt="6" custScaleY="60555" custLinFactNeighborX="340" custLinFactNeighborY="-19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4DFFB-685F-4D00-970F-F953BEE95239}" type="pres">
      <dgm:prSet presAssocID="{F87900FB-C5B4-47F4-9083-83087383268D}" presName="childShp" presStyleLbl="bgAccFollowNode1" presStyleIdx="5" presStyleCnt="6" custScaleY="31849" custLinFactNeighborX="9" custLinFactNeighborY="-22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F8EB58-614C-4F64-B1C2-529DB456FE02}" type="presOf" srcId="{DFE14D7F-AC65-40B7-9B58-F0C68B76D8DA}" destId="{150899E0-CFFF-4217-B1A4-9D295A49904D}" srcOrd="0" destOrd="1" presId="urn:microsoft.com/office/officeart/2005/8/layout/vList6"/>
    <dgm:cxn modelId="{29FC68C9-CE29-49C3-944F-5F209E404878}" srcId="{C030F3DF-1E54-4FC6-96C5-9816719909DA}" destId="{05E14B8F-0233-4705-A90C-98D7F9B979CE}" srcOrd="3" destOrd="0" parTransId="{2370F250-5481-45A5-92B6-05AA4A5C7CA4}" sibTransId="{036E57D4-BD6E-4F73-8FEC-970517AB99F5}"/>
    <dgm:cxn modelId="{723E9967-953F-415A-8388-DD669EAE5C2F}" type="presOf" srcId="{333B9DAD-1728-4E31-BC2B-8F4974AF9012}" destId="{1CA452B0-4889-49FD-9046-29ED09BEA077}" srcOrd="0" destOrd="1" presId="urn:microsoft.com/office/officeart/2005/8/layout/vList6"/>
    <dgm:cxn modelId="{8510075C-CB2F-4A58-9DE3-95B3A7C0D493}" type="presOf" srcId="{72682644-7643-430F-B3FA-475048C62B02}" destId="{2E64DFFB-685F-4D00-970F-F953BEE95239}" srcOrd="0" destOrd="4" presId="urn:microsoft.com/office/officeart/2005/8/layout/vList6"/>
    <dgm:cxn modelId="{2F05429A-986B-4CCD-825F-37FB9C958A4E}" type="presOf" srcId="{05E14B8F-0233-4705-A90C-98D7F9B979CE}" destId="{410673AB-A1D7-4FBC-9A18-9992CF01C9E2}" srcOrd="0" destOrd="0" presId="urn:microsoft.com/office/officeart/2005/8/layout/vList6"/>
    <dgm:cxn modelId="{E11C3513-B3B8-4022-8D75-00A8B64BEDEE}" srcId="{F87900FB-C5B4-47F4-9083-83087383268D}" destId="{4EDA8471-A331-4DB5-8015-EFFD18711BBC}" srcOrd="2" destOrd="0" parTransId="{27C1C8A0-20DF-4499-A7D0-44DBAD30EE80}" sibTransId="{80F4DD09-3604-47B8-B780-7B3B87B2F09F}"/>
    <dgm:cxn modelId="{243667B3-88A2-42E2-879D-CC10EA94DA38}" type="presOf" srcId="{CA22F7D0-24F6-4859-A023-537DC3E75540}" destId="{E2E801D1-61C4-434C-AF79-1B966ED5B1DB}" srcOrd="0" destOrd="3" presId="urn:microsoft.com/office/officeart/2005/8/layout/vList6"/>
    <dgm:cxn modelId="{4354A647-19A6-41F0-884A-50F94BEB0FD3}" srcId="{C030F3DF-1E54-4FC6-96C5-9816719909DA}" destId="{CBD583ED-FCCB-450C-8625-C9A6E747A908}" srcOrd="0" destOrd="0" parTransId="{BA5DA631-C11C-47F2-B756-3FADB1C74CB9}" sibTransId="{7A19E80B-4AB2-4DC1-9E22-DA10DE894835}"/>
    <dgm:cxn modelId="{E70A58C9-885F-4F98-943E-8950A9018488}" type="presOf" srcId="{79359E53-308A-44A0-946F-E014387E98E8}" destId="{1CA452B0-4889-49FD-9046-29ED09BEA077}" srcOrd="0" destOrd="0" presId="urn:microsoft.com/office/officeart/2005/8/layout/vList6"/>
    <dgm:cxn modelId="{438EA8BF-906F-482E-93C3-5642DAC0578E}" type="presOf" srcId="{02F02BD8-A30A-4E0A-A782-CFAB02FF0762}" destId="{B2B520A3-2DA6-4B22-BCE8-BE2A76F335E6}" srcOrd="0" destOrd="0" presId="urn:microsoft.com/office/officeart/2005/8/layout/vList6"/>
    <dgm:cxn modelId="{C9067051-5681-4AF9-9009-2586ABDCD8F0}" srcId="{6E89B8DD-C0A7-4A8F-9F31-A516EACD7213}" destId="{35951A2D-CFCA-4B79-AC9E-FFBA916C5404}" srcOrd="1" destOrd="0" parTransId="{F90BAF62-9F70-41E2-BD46-9170F2AEE6FD}" sibTransId="{6181015E-9E58-425F-B0DB-91C1503E4835}"/>
    <dgm:cxn modelId="{E46D5C30-13EF-4819-BA92-A952729A3C7F}" srcId="{D233A60F-1BA8-4D15-AADD-D026B210ADA6}" destId="{B628382D-D73B-4398-8A70-90144E708472}" srcOrd="2" destOrd="0" parTransId="{2A3122B6-11F5-495B-A704-82D7EFF7E2D3}" sibTransId="{FFBE239D-B697-4A93-BEAE-DE2CA0517A31}"/>
    <dgm:cxn modelId="{EBB6D4D9-41D4-47E8-803D-C0499786AABD}" type="presOf" srcId="{4EDA8471-A331-4DB5-8015-EFFD18711BBC}" destId="{2E64DFFB-685F-4D00-970F-F953BEE95239}" srcOrd="0" destOrd="2" presId="urn:microsoft.com/office/officeart/2005/8/layout/vList6"/>
    <dgm:cxn modelId="{65F76865-7C30-4DA4-A02A-9C7628395BB6}" srcId="{F87900FB-C5B4-47F4-9083-83087383268D}" destId="{72682644-7643-430F-B3FA-475048C62B02}" srcOrd="4" destOrd="0" parTransId="{4A4FD414-EF22-422D-B908-CF3C3C3BF2E1}" sibTransId="{80D99566-46E4-4CA7-ACF3-EB6E5F24DAC2}"/>
    <dgm:cxn modelId="{DE3BB813-4B0D-4712-8DF4-333B0AC3957F}" type="presOf" srcId="{863D6375-B96B-4A48-A5EA-C122150FFF0E}" destId="{6BAE1243-F7BF-438D-A1EB-3BCB553E2964}" srcOrd="0" destOrd="0" presId="urn:microsoft.com/office/officeart/2005/8/layout/vList6"/>
    <dgm:cxn modelId="{E10E5A4C-F469-4709-975E-63B635A414B5}" type="presOf" srcId="{AA6466A5-44F0-4387-A043-C530080713ED}" destId="{2E64DFFB-685F-4D00-970F-F953BEE95239}" srcOrd="0" destOrd="0" presId="urn:microsoft.com/office/officeart/2005/8/layout/vList6"/>
    <dgm:cxn modelId="{30114F28-1038-45C4-961F-BCC59FFFBE06}" srcId="{C030F3DF-1E54-4FC6-96C5-9816719909DA}" destId="{6E89B8DD-C0A7-4A8F-9F31-A516EACD7213}" srcOrd="1" destOrd="0" parTransId="{72150DBA-10B2-4AEE-98A9-453AE029EF46}" sibTransId="{C122F0CB-262E-4620-B272-3BF39C0A9BE3}"/>
    <dgm:cxn modelId="{D6F16E0C-CCF9-4E22-A9B7-86201C475EFC}" type="presOf" srcId="{6E89B8DD-C0A7-4A8F-9F31-A516EACD7213}" destId="{F2211A33-6611-415D-866F-315D701DA130}" srcOrd="0" destOrd="0" presId="urn:microsoft.com/office/officeart/2005/8/layout/vList6"/>
    <dgm:cxn modelId="{3E7A13E9-17CD-470A-8275-F6C562DFD1B2}" srcId="{CBD583ED-FCCB-450C-8625-C9A6E747A908}" destId="{79359E53-308A-44A0-946F-E014387E98E8}" srcOrd="0" destOrd="0" parTransId="{90291559-829D-43A3-8A09-5BEC1B4C450E}" sibTransId="{50B05B4B-A1FC-4276-8CE6-5C27C45789C3}"/>
    <dgm:cxn modelId="{09FFF32D-7900-4170-8E4E-F9971B98BEF3}" srcId="{D233A60F-1BA8-4D15-AADD-D026B210ADA6}" destId="{65015DBB-1400-4944-B84D-99A903A1BD75}" srcOrd="0" destOrd="0" parTransId="{F5E2150F-5C45-433D-A601-7F635AED4830}" sibTransId="{855F5083-C1D1-4B9B-95B4-4518829CBAE4}"/>
    <dgm:cxn modelId="{4FC28960-69DC-4D9A-AF83-F4EFCFADF95A}" type="presOf" srcId="{CBD583ED-FCCB-450C-8625-C9A6E747A908}" destId="{A679CEA7-A6B2-4408-816D-9B69132BA5A0}" srcOrd="0" destOrd="0" presId="urn:microsoft.com/office/officeart/2005/8/layout/vList6"/>
    <dgm:cxn modelId="{957ADDE4-81EB-4D0D-AED0-C6BAB4CDD011}" type="presOf" srcId="{843A7D66-48EC-49E9-8B27-E03C10EE60C0}" destId="{E2E801D1-61C4-434C-AF79-1B966ED5B1DB}" srcOrd="0" destOrd="1" presId="urn:microsoft.com/office/officeart/2005/8/layout/vList6"/>
    <dgm:cxn modelId="{17866E4C-4F18-496E-9491-79CEDD02854F}" srcId="{F87900FB-C5B4-47F4-9083-83087383268D}" destId="{E33BB715-593C-405B-A8D7-B2D5D238D3B4}" srcOrd="5" destOrd="0" parTransId="{2A0C6F27-6579-4191-98E7-9156A7B1F68C}" sibTransId="{F95B66FC-674D-4DB6-984B-CFDBD967E219}"/>
    <dgm:cxn modelId="{2214BE16-A855-4045-BC72-99E4E86E00C1}" srcId="{F87900FB-C5B4-47F4-9083-83087383268D}" destId="{7B88D8E4-CD8F-4D14-B815-DE2AC207E6D2}" srcOrd="3" destOrd="0" parTransId="{6659E024-3457-4C2C-834D-1F4F0E77C52E}" sibTransId="{442642B6-0B02-4B4A-8E54-B0784E512E98}"/>
    <dgm:cxn modelId="{76523CAA-6341-4F98-B562-0112A561ED05}" srcId="{05E14B8F-0233-4705-A90C-98D7F9B979CE}" destId="{0D471FBB-B74D-4E4F-BDDE-FA67579F2AC6}" srcOrd="2" destOrd="0" parTransId="{59FBEA40-78F1-4732-95E4-21B078F6C935}" sibTransId="{4FE4D849-1139-4EF9-AF4C-260A92438D7A}"/>
    <dgm:cxn modelId="{00DDB0DA-1A61-4E4E-8B54-D67EF600B5B5}" type="presOf" srcId="{3F48FEBC-2CF5-4814-B6A0-FFA1B27D05E4}" destId="{B2B520A3-2DA6-4B22-BCE8-BE2A76F335E6}" srcOrd="0" destOrd="1" presId="urn:microsoft.com/office/officeart/2005/8/layout/vList6"/>
    <dgm:cxn modelId="{9F6E5D7E-8BA9-426B-A1D8-90330281F594}" type="presOf" srcId="{D233A60F-1BA8-4D15-AADD-D026B210ADA6}" destId="{337205FE-35C8-40E1-81B0-4A2E302CB3B2}" srcOrd="0" destOrd="0" presId="urn:microsoft.com/office/officeart/2005/8/layout/vList6"/>
    <dgm:cxn modelId="{38129085-935D-471F-AF20-CF034641840D}" srcId="{05E14B8F-0233-4705-A90C-98D7F9B979CE}" destId="{DFE14D7F-AC65-40B7-9B58-F0C68B76D8DA}" srcOrd="1" destOrd="0" parTransId="{4C3D9D36-9BAD-44AC-AFE4-5015E9958253}" sibTransId="{01F1280F-0D5D-419F-9FE0-7D03F1D94E63}"/>
    <dgm:cxn modelId="{CC236501-7174-40FA-BE76-2B789F22FEF5}" type="presOf" srcId="{F87900FB-C5B4-47F4-9083-83087383268D}" destId="{D84C7388-8CD4-4679-9195-C3C226BC4244}" srcOrd="0" destOrd="0" presId="urn:microsoft.com/office/officeart/2005/8/layout/vList6"/>
    <dgm:cxn modelId="{5251FA24-D36A-4F31-B92C-59E16C734BD0}" srcId="{C030F3DF-1E54-4FC6-96C5-9816719909DA}" destId="{F87900FB-C5B4-47F4-9083-83087383268D}" srcOrd="5" destOrd="0" parTransId="{75E7DFAD-B4DA-42F4-A966-E6343E844759}" sibTransId="{C04FC9CD-A4F4-44D7-BA8A-D59DE5B8D22C}"/>
    <dgm:cxn modelId="{77612567-B513-4864-AC8D-E55839306B58}" srcId="{CBD583ED-FCCB-450C-8625-C9A6E747A908}" destId="{333B9DAD-1728-4E31-BC2B-8F4974AF9012}" srcOrd="1" destOrd="0" parTransId="{795AE97A-4B24-419C-B4D5-542CB14567D1}" sibTransId="{3E0BA41E-3141-4E4D-9454-122D71CB6372}"/>
    <dgm:cxn modelId="{D84CC961-D316-4A8E-8DBF-B93DAA76B0C7}" srcId="{05E14B8F-0233-4705-A90C-98D7F9B979CE}" destId="{AF7F6F84-BA66-4EDD-979F-FBB9346F8B8E}" srcOrd="0" destOrd="0" parTransId="{0CF07263-4478-4BEE-A67E-ADA98991D8C6}" sibTransId="{B5554DA9-5BEC-472E-8A74-0EC1B95DFBFC}"/>
    <dgm:cxn modelId="{E3A53806-37C2-4A89-84F2-32409289A074}" srcId="{CBD583ED-FCCB-450C-8625-C9A6E747A908}" destId="{4A831A6B-E0C7-4CD7-9094-EE6FB3E72375}" srcOrd="2" destOrd="0" parTransId="{10C4C2AB-A28D-47F7-BBC7-CF246734DE6A}" sibTransId="{55BBE2D7-4EC6-4026-8884-F7304C4D2031}"/>
    <dgm:cxn modelId="{0A90D3B3-446D-4C21-9C1C-A8943EEF77DF}" srcId="{F87900FB-C5B4-47F4-9083-83087383268D}" destId="{AA6466A5-44F0-4387-A043-C530080713ED}" srcOrd="0" destOrd="0" parTransId="{781D50A4-F2DE-4C40-876E-0A17A00B3FE2}" sibTransId="{0A2CC0B4-CAA5-42B2-B7A9-62E74094D8BE}"/>
    <dgm:cxn modelId="{6033121C-5862-499D-9098-B300D41ED182}" type="presOf" srcId="{FFBF999E-C439-4082-95A9-1719EF03C50B}" destId="{6BAE1243-F7BF-438D-A1EB-3BCB553E2964}" srcOrd="0" destOrd="2" presId="urn:microsoft.com/office/officeart/2005/8/layout/vList6"/>
    <dgm:cxn modelId="{9515BCFE-4DAE-419E-8F27-44535B091169}" srcId="{D233A60F-1BA8-4D15-AADD-D026B210ADA6}" destId="{843A7D66-48EC-49E9-8B27-E03C10EE60C0}" srcOrd="1" destOrd="0" parTransId="{2DEE64BA-D18F-49A9-AFF9-CEABC37CC98A}" sibTransId="{1D8CC285-758F-4B91-8048-E229AE6245EA}"/>
    <dgm:cxn modelId="{FCD13C65-D2F2-4066-81E3-6C3B6B4631F9}" type="presOf" srcId="{65015DBB-1400-4944-B84D-99A903A1BD75}" destId="{E2E801D1-61C4-434C-AF79-1B966ED5B1DB}" srcOrd="0" destOrd="0" presId="urn:microsoft.com/office/officeart/2005/8/layout/vList6"/>
    <dgm:cxn modelId="{E962AFA8-FD57-464D-B9AE-0063BD443E93}" type="presOf" srcId="{0D471FBB-B74D-4E4F-BDDE-FA67579F2AC6}" destId="{150899E0-CFFF-4217-B1A4-9D295A49904D}" srcOrd="0" destOrd="2" presId="urn:microsoft.com/office/officeart/2005/8/layout/vList6"/>
    <dgm:cxn modelId="{11FC1644-D34E-4A62-98AD-ADB2623BD5DD}" type="presOf" srcId="{E33BB715-593C-405B-A8D7-B2D5D238D3B4}" destId="{2E64DFFB-685F-4D00-970F-F953BEE95239}" srcOrd="0" destOrd="5" presId="urn:microsoft.com/office/officeart/2005/8/layout/vList6"/>
    <dgm:cxn modelId="{9C7DFF51-E18A-4844-B263-DF58B1794CB2}" type="presOf" srcId="{7B88D8E4-CD8F-4D14-B815-DE2AC207E6D2}" destId="{2E64DFFB-685F-4D00-970F-F953BEE95239}" srcOrd="0" destOrd="3" presId="urn:microsoft.com/office/officeart/2005/8/layout/vList6"/>
    <dgm:cxn modelId="{00976F56-0F4D-4F2A-84E2-1CAF984350D5}" type="presOf" srcId="{C030F3DF-1E54-4FC6-96C5-9816719909DA}" destId="{747A5D0E-1A82-44FF-BEBC-EF67EEB7822C}" srcOrd="0" destOrd="0" presId="urn:microsoft.com/office/officeart/2005/8/layout/vList6"/>
    <dgm:cxn modelId="{115D837E-D3B7-478A-BFAA-84AAD703E624}" srcId="{C030F3DF-1E54-4FC6-96C5-9816719909DA}" destId="{D233A60F-1BA8-4D15-AADD-D026B210ADA6}" srcOrd="2" destOrd="0" parTransId="{9751BDCB-75DE-4A41-8662-1990860945B4}" sibTransId="{64FA8BB3-7D29-4517-9F6C-C4998AD84DBF}"/>
    <dgm:cxn modelId="{1CE9EB5A-3306-4BA1-A3DE-5A3A75E6EA78}" srcId="{6E89B8DD-C0A7-4A8F-9F31-A516EACD7213}" destId="{863D6375-B96B-4A48-A5EA-C122150FFF0E}" srcOrd="0" destOrd="0" parTransId="{4199B1AB-4B82-4980-8008-871F60ECD549}" sibTransId="{CED85F72-89CB-48D9-B043-B773EBF9F3E6}"/>
    <dgm:cxn modelId="{AA67FC67-EFE2-4B4E-BA7F-782B5D7A918E}" type="presOf" srcId="{F1FB048A-DDDC-4839-9198-9EDE47992C26}" destId="{2E64DFFB-685F-4D00-970F-F953BEE95239}" srcOrd="0" destOrd="1" presId="urn:microsoft.com/office/officeart/2005/8/layout/vList6"/>
    <dgm:cxn modelId="{173ACC0D-5EC3-4BBD-B3AA-E756549D891A}" srcId="{D233A60F-1BA8-4D15-AADD-D026B210ADA6}" destId="{CA22F7D0-24F6-4859-A023-537DC3E75540}" srcOrd="3" destOrd="0" parTransId="{4A4749EA-D277-47DE-949A-4EC3C1DD1EAE}" sibTransId="{769232E1-9698-407B-A42E-A4D489A288C2}"/>
    <dgm:cxn modelId="{A9F0018D-40FC-479C-80D3-08F530A8A8C5}" srcId="{6E89B8DD-C0A7-4A8F-9F31-A516EACD7213}" destId="{FFBF999E-C439-4082-95A9-1719EF03C50B}" srcOrd="2" destOrd="0" parTransId="{E2318D8A-6226-48F8-BA70-C8E130B0C2AA}" sibTransId="{1DC8BA25-B66A-4E7C-ADCC-5916F9437EDA}"/>
    <dgm:cxn modelId="{55F75823-37F2-48FB-A967-74D27AD72B56}" srcId="{7517A4F3-34C8-423E-983E-D9F47D95820E}" destId="{3F48FEBC-2CF5-4814-B6A0-FFA1B27D05E4}" srcOrd="1" destOrd="0" parTransId="{AD366FCA-FDB4-4A36-8CA3-8B0CE96EA4CC}" sibTransId="{11EAB7E0-5E0E-4F04-84AD-1BB0492393C6}"/>
    <dgm:cxn modelId="{101373CD-3D36-4BEB-B4BC-D1C378328409}" type="presOf" srcId="{4A831A6B-E0C7-4CD7-9094-EE6FB3E72375}" destId="{1CA452B0-4889-49FD-9046-29ED09BEA077}" srcOrd="0" destOrd="2" presId="urn:microsoft.com/office/officeart/2005/8/layout/vList6"/>
    <dgm:cxn modelId="{0110F09F-8B06-4E45-B8EB-9295AA171CE3}" srcId="{7517A4F3-34C8-423E-983E-D9F47D95820E}" destId="{02F02BD8-A30A-4E0A-A782-CFAB02FF0762}" srcOrd="0" destOrd="0" parTransId="{9AB5683C-FF42-4B11-9D4F-1788DA940C58}" sibTransId="{F5A2FA0D-A5D7-4FAF-816D-1D1EB9F73DA0}"/>
    <dgm:cxn modelId="{74A9176E-DA13-4ED9-B370-B2D97BFD0168}" type="presOf" srcId="{35951A2D-CFCA-4B79-AC9E-FFBA916C5404}" destId="{6BAE1243-F7BF-438D-A1EB-3BCB553E2964}" srcOrd="0" destOrd="1" presId="urn:microsoft.com/office/officeart/2005/8/layout/vList6"/>
    <dgm:cxn modelId="{DAB29BCE-9F41-4A13-89E5-87E3E459C0A3}" type="presOf" srcId="{E578D8BF-A16D-4979-A102-E244AB965457}" destId="{6BAE1243-F7BF-438D-A1EB-3BCB553E2964}" srcOrd="0" destOrd="3" presId="urn:microsoft.com/office/officeart/2005/8/layout/vList6"/>
    <dgm:cxn modelId="{AFFF764D-1114-46DE-826E-A12BA0B00D84}" type="presOf" srcId="{B628382D-D73B-4398-8A70-90144E708472}" destId="{E2E801D1-61C4-434C-AF79-1B966ED5B1DB}" srcOrd="0" destOrd="2" presId="urn:microsoft.com/office/officeart/2005/8/layout/vList6"/>
    <dgm:cxn modelId="{82F3226F-AE3F-444F-8151-A227D5AE6C4B}" type="presOf" srcId="{7517A4F3-34C8-423E-983E-D9F47D95820E}" destId="{F4B75813-E786-4EA3-BD18-BF7953E0190E}" srcOrd="0" destOrd="0" presId="urn:microsoft.com/office/officeart/2005/8/layout/vList6"/>
    <dgm:cxn modelId="{0DB6848F-8887-4527-9D58-F85AE1080A44}" srcId="{C030F3DF-1E54-4FC6-96C5-9816719909DA}" destId="{7517A4F3-34C8-423E-983E-D9F47D95820E}" srcOrd="4" destOrd="0" parTransId="{36F1BD9E-C9FC-4E2E-90C9-7BF8EF803A1E}" sibTransId="{8BE0EAA8-0FD9-4E70-83F2-A2C31D9AA088}"/>
    <dgm:cxn modelId="{C123ECD0-9DEA-4915-9D1B-3B0248646209}" srcId="{6E89B8DD-C0A7-4A8F-9F31-A516EACD7213}" destId="{E578D8BF-A16D-4979-A102-E244AB965457}" srcOrd="3" destOrd="0" parTransId="{656CBE85-B43B-460F-9AA3-A50340E5CEE5}" sibTransId="{9345C321-03F2-494B-9ADD-9018C41E1306}"/>
    <dgm:cxn modelId="{B879EAB1-AB64-4BD7-8E66-3D478B7A884F}" type="presOf" srcId="{AF7F6F84-BA66-4EDD-979F-FBB9346F8B8E}" destId="{150899E0-CFFF-4217-B1A4-9D295A49904D}" srcOrd="0" destOrd="0" presId="urn:microsoft.com/office/officeart/2005/8/layout/vList6"/>
    <dgm:cxn modelId="{BC63CBCA-2B4A-4B31-A7B6-4ACB4C37C73A}" srcId="{F87900FB-C5B4-47F4-9083-83087383268D}" destId="{F1FB048A-DDDC-4839-9198-9EDE47992C26}" srcOrd="1" destOrd="0" parTransId="{DDAB5867-20BC-480A-AB56-1CBFB0C52211}" sibTransId="{5211B9BF-B90E-4085-9C97-476713B02100}"/>
    <dgm:cxn modelId="{3E232E70-F259-4BCA-B9C9-6E0B0A9BEF5A}" type="presParOf" srcId="{747A5D0E-1A82-44FF-BEBC-EF67EEB7822C}" destId="{ED66D386-AE7D-40D1-9E7E-DE8E9F5D827A}" srcOrd="0" destOrd="0" presId="urn:microsoft.com/office/officeart/2005/8/layout/vList6"/>
    <dgm:cxn modelId="{D2F05A3C-307F-43AB-9EA3-366110D0C4B9}" type="presParOf" srcId="{ED66D386-AE7D-40D1-9E7E-DE8E9F5D827A}" destId="{A679CEA7-A6B2-4408-816D-9B69132BA5A0}" srcOrd="0" destOrd="0" presId="urn:microsoft.com/office/officeart/2005/8/layout/vList6"/>
    <dgm:cxn modelId="{1950E7A1-944C-45A4-9C55-A96CB783BD1A}" type="presParOf" srcId="{ED66D386-AE7D-40D1-9E7E-DE8E9F5D827A}" destId="{1CA452B0-4889-49FD-9046-29ED09BEA077}" srcOrd="1" destOrd="0" presId="urn:microsoft.com/office/officeart/2005/8/layout/vList6"/>
    <dgm:cxn modelId="{4624094B-8BF8-4F5C-B0D8-36A1BDFD0A2D}" type="presParOf" srcId="{747A5D0E-1A82-44FF-BEBC-EF67EEB7822C}" destId="{614F681F-42FA-4A15-90FC-BF9F059B94ED}" srcOrd="1" destOrd="0" presId="urn:microsoft.com/office/officeart/2005/8/layout/vList6"/>
    <dgm:cxn modelId="{ACCE90BD-7308-4C6A-8EE7-0A944E0B1A81}" type="presParOf" srcId="{747A5D0E-1A82-44FF-BEBC-EF67EEB7822C}" destId="{7B2610A7-0261-4FB2-9E58-B21736CA1981}" srcOrd="2" destOrd="0" presId="urn:microsoft.com/office/officeart/2005/8/layout/vList6"/>
    <dgm:cxn modelId="{E01569E4-055B-4FF2-9EA3-2C1EC800A036}" type="presParOf" srcId="{7B2610A7-0261-4FB2-9E58-B21736CA1981}" destId="{F2211A33-6611-415D-866F-315D701DA130}" srcOrd="0" destOrd="0" presId="urn:microsoft.com/office/officeart/2005/8/layout/vList6"/>
    <dgm:cxn modelId="{59084363-6D32-4243-BEBD-074FFFCA023F}" type="presParOf" srcId="{7B2610A7-0261-4FB2-9E58-B21736CA1981}" destId="{6BAE1243-F7BF-438D-A1EB-3BCB553E2964}" srcOrd="1" destOrd="0" presId="urn:microsoft.com/office/officeart/2005/8/layout/vList6"/>
    <dgm:cxn modelId="{7F5C8F73-4B73-4AF3-98E3-C4C86A7BCFBD}" type="presParOf" srcId="{747A5D0E-1A82-44FF-BEBC-EF67EEB7822C}" destId="{1B6B9FE2-D2BB-4CDB-AF4C-FDAA8C1E538E}" srcOrd="3" destOrd="0" presId="urn:microsoft.com/office/officeart/2005/8/layout/vList6"/>
    <dgm:cxn modelId="{F1BF2E0E-CCC9-4CBE-BA1D-489D07FABBAD}" type="presParOf" srcId="{747A5D0E-1A82-44FF-BEBC-EF67EEB7822C}" destId="{746D850A-2CE7-4FC3-85E0-2E8A36F19FF7}" srcOrd="4" destOrd="0" presId="urn:microsoft.com/office/officeart/2005/8/layout/vList6"/>
    <dgm:cxn modelId="{DD340F52-CBA8-4656-A2EB-91386B7AF40F}" type="presParOf" srcId="{746D850A-2CE7-4FC3-85E0-2E8A36F19FF7}" destId="{337205FE-35C8-40E1-81B0-4A2E302CB3B2}" srcOrd="0" destOrd="0" presId="urn:microsoft.com/office/officeart/2005/8/layout/vList6"/>
    <dgm:cxn modelId="{5978FE30-4BD2-4D10-908E-ED40E551CB6F}" type="presParOf" srcId="{746D850A-2CE7-4FC3-85E0-2E8A36F19FF7}" destId="{E2E801D1-61C4-434C-AF79-1B966ED5B1DB}" srcOrd="1" destOrd="0" presId="urn:microsoft.com/office/officeart/2005/8/layout/vList6"/>
    <dgm:cxn modelId="{3111F6B5-90E5-461E-9D37-1197A1AD6742}" type="presParOf" srcId="{747A5D0E-1A82-44FF-BEBC-EF67EEB7822C}" destId="{5ACBD8E2-1D0F-4DA6-8A69-98623662409E}" srcOrd="5" destOrd="0" presId="urn:microsoft.com/office/officeart/2005/8/layout/vList6"/>
    <dgm:cxn modelId="{D1519C59-9B7E-4B5C-904B-DA05A41EE06B}" type="presParOf" srcId="{747A5D0E-1A82-44FF-BEBC-EF67EEB7822C}" destId="{7898A8EB-D510-4494-A8D0-745C0F6F4791}" srcOrd="6" destOrd="0" presId="urn:microsoft.com/office/officeart/2005/8/layout/vList6"/>
    <dgm:cxn modelId="{33A40531-D715-4620-9DD8-C3EA14CAAA34}" type="presParOf" srcId="{7898A8EB-D510-4494-A8D0-745C0F6F4791}" destId="{410673AB-A1D7-4FBC-9A18-9992CF01C9E2}" srcOrd="0" destOrd="0" presId="urn:microsoft.com/office/officeart/2005/8/layout/vList6"/>
    <dgm:cxn modelId="{66B03C85-6F2C-440E-8B3E-E87532EEF00E}" type="presParOf" srcId="{7898A8EB-D510-4494-A8D0-745C0F6F4791}" destId="{150899E0-CFFF-4217-B1A4-9D295A49904D}" srcOrd="1" destOrd="0" presId="urn:microsoft.com/office/officeart/2005/8/layout/vList6"/>
    <dgm:cxn modelId="{B5AB78D8-FE76-41A7-8FF5-605D97FBEE08}" type="presParOf" srcId="{747A5D0E-1A82-44FF-BEBC-EF67EEB7822C}" destId="{7FFC538B-6A71-42D4-99A2-589FC57B87D4}" srcOrd="7" destOrd="0" presId="urn:microsoft.com/office/officeart/2005/8/layout/vList6"/>
    <dgm:cxn modelId="{83B01866-7BB1-4758-A44A-8B8B1BC51731}" type="presParOf" srcId="{747A5D0E-1A82-44FF-BEBC-EF67EEB7822C}" destId="{9407F9B4-A119-42FF-9251-9C1756267F1C}" srcOrd="8" destOrd="0" presId="urn:microsoft.com/office/officeart/2005/8/layout/vList6"/>
    <dgm:cxn modelId="{949E7FEA-F97A-4D9E-8ECE-1D810938D736}" type="presParOf" srcId="{9407F9B4-A119-42FF-9251-9C1756267F1C}" destId="{F4B75813-E786-4EA3-BD18-BF7953E0190E}" srcOrd="0" destOrd="0" presId="urn:microsoft.com/office/officeart/2005/8/layout/vList6"/>
    <dgm:cxn modelId="{B6E7702E-0B07-459C-A04D-CD66C31FFD9D}" type="presParOf" srcId="{9407F9B4-A119-42FF-9251-9C1756267F1C}" destId="{B2B520A3-2DA6-4B22-BCE8-BE2A76F335E6}" srcOrd="1" destOrd="0" presId="urn:microsoft.com/office/officeart/2005/8/layout/vList6"/>
    <dgm:cxn modelId="{23D39E12-C2EE-4108-BA2C-799919FF589E}" type="presParOf" srcId="{747A5D0E-1A82-44FF-BEBC-EF67EEB7822C}" destId="{93AE2F69-1A27-43CF-A657-E4B3C1E6F76D}" srcOrd="9" destOrd="0" presId="urn:microsoft.com/office/officeart/2005/8/layout/vList6"/>
    <dgm:cxn modelId="{445A075F-064E-4FBE-A247-F431BB7447C6}" type="presParOf" srcId="{747A5D0E-1A82-44FF-BEBC-EF67EEB7822C}" destId="{203F98AE-21C9-44D5-9E37-8AF205457D62}" srcOrd="10" destOrd="0" presId="urn:microsoft.com/office/officeart/2005/8/layout/vList6"/>
    <dgm:cxn modelId="{326AD64C-64E5-4AC4-957E-6B328F759945}" type="presParOf" srcId="{203F98AE-21C9-44D5-9E37-8AF205457D62}" destId="{D84C7388-8CD4-4679-9195-C3C226BC4244}" srcOrd="0" destOrd="0" presId="urn:microsoft.com/office/officeart/2005/8/layout/vList6"/>
    <dgm:cxn modelId="{BDA7C993-570D-4586-BCAE-392D2D5B8EBC}" type="presParOf" srcId="{203F98AE-21C9-44D5-9E37-8AF205457D62}" destId="{2E64DFFB-685F-4D00-970F-F953BEE952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452B0-4889-49FD-9046-29ED09BEA077}">
      <dsp:nvSpPr>
        <dsp:cNvPr id="0" name=""/>
        <dsp:cNvSpPr/>
      </dsp:nvSpPr>
      <dsp:spPr>
        <a:xfrm>
          <a:off x="4206240" y="23579"/>
          <a:ext cx="6309360" cy="4034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" tIns="2540" rIns="2540" bIns="254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Dr. Charity Flores, Dr. Kristine David, Karen Stein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6240" y="74007"/>
        <a:ext cx="6158076" cy="302567"/>
      </dsp:txXfrm>
    </dsp:sp>
    <dsp:sp modelId="{A679CEA7-A6B2-4408-816D-9B69132BA5A0}">
      <dsp:nvSpPr>
        <dsp:cNvPr id="0" name=""/>
        <dsp:cNvSpPr/>
      </dsp:nvSpPr>
      <dsp:spPr>
        <a:xfrm>
          <a:off x="0" y="13466"/>
          <a:ext cx="4206240" cy="535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 1 Prep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August 7 - 11, 2017*</a:t>
          </a:r>
          <a:endParaRPr lang="en-US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126" y="39592"/>
        <a:ext cx="4153988" cy="482936"/>
      </dsp:txXfrm>
    </dsp:sp>
    <dsp:sp modelId="{6BAE1243-F7BF-438D-A1EB-3BCB553E2964}">
      <dsp:nvSpPr>
        <dsp:cNvPr id="0" name=""/>
        <dsp:cNvSpPr/>
      </dsp:nvSpPr>
      <dsp:spPr>
        <a:xfrm>
          <a:off x="4206240" y="574082"/>
          <a:ext cx="6309360" cy="7644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Content specialists: Joe Staten, Jennifer Whittaker, Tim Martin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Special education: Kristan Sievers-Coffer, Karen Stein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Specializations: </a:t>
          </a:r>
          <a:r>
            <a:rPr lang="en-US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Wes 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Bruce, Sholonda Trice, John Keller, Jeff Milkey, Dr. Kristine David, Jennifer Woo</a:t>
          </a:r>
        </a:p>
      </dsp:txBody>
      <dsp:txXfrm>
        <a:off x="4206240" y="669639"/>
        <a:ext cx="6022689" cy="573343"/>
      </dsp:txXfrm>
    </dsp:sp>
    <dsp:sp modelId="{F2211A33-6611-415D-866F-315D701DA130}">
      <dsp:nvSpPr>
        <dsp:cNvPr id="0" name=""/>
        <dsp:cNvSpPr/>
      </dsp:nvSpPr>
      <dsp:spPr>
        <a:xfrm>
          <a:off x="0" y="636306"/>
          <a:ext cx="4206240" cy="642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1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August 15 - 18 2017*</a:t>
          </a:r>
        </a:p>
      </dsp:txBody>
      <dsp:txXfrm>
        <a:off x="31341" y="667647"/>
        <a:ext cx="4143558" cy="579340"/>
      </dsp:txXfrm>
    </dsp:sp>
    <dsp:sp modelId="{E2E801D1-61C4-434C-AF79-1B966ED5B1DB}">
      <dsp:nvSpPr>
        <dsp:cNvPr id="0" name=""/>
        <dsp:cNvSpPr/>
      </dsp:nvSpPr>
      <dsp:spPr>
        <a:xfrm>
          <a:off x="4195514" y="1338344"/>
          <a:ext cx="6309360" cy="5069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RFP Draft Committee - Dr. Charity Flores, Dr. Kristine David, Karen Stein, Michael Moore, John Keller, </a:t>
          </a:r>
          <a:r>
            <a:rPr lang="en-US" sz="900" kern="1200" smtClean="0">
              <a:latin typeface="Arial" panose="020B0604020202020204" pitchFamily="34" charset="0"/>
              <a:cs typeface="Arial" panose="020B0604020202020204" pitchFamily="34" charset="0"/>
            </a:rPr>
            <a:t>Ron Sandlin, 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Wes Bruce, Jennifer Woo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95514" y="1401708"/>
        <a:ext cx="6119268" cy="380183"/>
      </dsp:txXfrm>
    </dsp:sp>
    <dsp:sp modelId="{337205FE-35C8-40E1-81B0-4A2E302CB3B2}">
      <dsp:nvSpPr>
        <dsp:cNvPr id="0" name=""/>
        <dsp:cNvSpPr/>
      </dsp:nvSpPr>
      <dsp:spPr>
        <a:xfrm>
          <a:off x="10725" y="1345851"/>
          <a:ext cx="4206240" cy="502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1 Review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August 22 - 29, 2017*</a:t>
          </a:r>
        </a:p>
      </dsp:txBody>
      <dsp:txXfrm>
        <a:off x="35264" y="1370390"/>
        <a:ext cx="4157162" cy="453613"/>
      </dsp:txXfrm>
    </dsp:sp>
    <dsp:sp modelId="{150899E0-CFFF-4217-B1A4-9D295A49904D}">
      <dsp:nvSpPr>
        <dsp:cNvPr id="0" name=""/>
        <dsp:cNvSpPr/>
      </dsp:nvSpPr>
      <dsp:spPr>
        <a:xfrm>
          <a:off x="4206240" y="1934338"/>
          <a:ext cx="6309360" cy="493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State Board of Education, Assessment Implementation Advisory Group, and TAC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/>
        </a:p>
      </dsp:txBody>
      <dsp:txXfrm>
        <a:off x="4206240" y="1996007"/>
        <a:ext cx="6124355" cy="370011"/>
      </dsp:txXfrm>
    </dsp:sp>
    <dsp:sp modelId="{410673AB-A1D7-4FBC-9A18-9992CF01C9E2}">
      <dsp:nvSpPr>
        <dsp:cNvPr id="0" name=""/>
        <dsp:cNvSpPr/>
      </dsp:nvSpPr>
      <dsp:spPr>
        <a:xfrm>
          <a:off x="0" y="1934515"/>
          <a:ext cx="4206240" cy="517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2 Review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September 11 - 22, 2017*</a:t>
          </a:r>
          <a:endParaRPr lang="en-US" sz="11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68" y="1959783"/>
        <a:ext cx="4155704" cy="467077"/>
      </dsp:txXfrm>
    </dsp:sp>
    <dsp:sp modelId="{B2B520A3-2DA6-4B22-BCE8-BE2A76F335E6}">
      <dsp:nvSpPr>
        <dsp:cNvPr id="0" name=""/>
        <dsp:cNvSpPr/>
      </dsp:nvSpPr>
      <dsp:spPr>
        <a:xfrm>
          <a:off x="4206240" y="2585213"/>
          <a:ext cx="6309360" cy="5458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RFP Draft Committee - Dr. Charity Flores, Dr. Kristine David, Karen Stein, Michael Moore, John Keller</a:t>
          </a:r>
          <a:r>
            <a:rPr lang="en-US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Ron Sandlin, 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Wes Bruce, Jennifer Woo</a:t>
          </a:r>
          <a:endParaRPr lang="en-US" sz="900" kern="1200" dirty="0"/>
        </a:p>
      </dsp:txBody>
      <dsp:txXfrm>
        <a:off x="4206240" y="2653449"/>
        <a:ext cx="6104651" cy="409418"/>
      </dsp:txXfrm>
    </dsp:sp>
    <dsp:sp modelId="{F4B75813-E786-4EA3-BD18-BF7953E0190E}">
      <dsp:nvSpPr>
        <dsp:cNvPr id="0" name=""/>
        <dsp:cNvSpPr/>
      </dsp:nvSpPr>
      <dsp:spPr>
        <a:xfrm>
          <a:off x="21451" y="2596882"/>
          <a:ext cx="4206240" cy="581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RFP Draft 2 Revisions/Finalize RFP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September 27, 2017 - October 13, 2017*</a:t>
          </a:r>
          <a:endParaRPr lang="en-US" sz="11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834" y="2625265"/>
        <a:ext cx="4149474" cy="524665"/>
      </dsp:txXfrm>
    </dsp:sp>
    <dsp:sp modelId="{2E64DFFB-685F-4D00-970F-F953BEE95239}">
      <dsp:nvSpPr>
        <dsp:cNvPr id="0" name=""/>
        <dsp:cNvSpPr/>
      </dsp:nvSpPr>
      <dsp:spPr>
        <a:xfrm>
          <a:off x="4206240" y="3448129"/>
          <a:ext cx="6309360" cy="4161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Arial" panose="020B0604020202020204" pitchFamily="34" charset="0"/>
              <a:cs typeface="Arial" panose="020B0604020202020204" pitchFamily="34" charset="0"/>
            </a:rPr>
            <a:t>SBOE Members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600" kern="1200"/>
        </a:p>
      </dsp:txBody>
      <dsp:txXfrm>
        <a:off x="4206240" y="3500149"/>
        <a:ext cx="6153299" cy="312123"/>
      </dsp:txXfrm>
    </dsp:sp>
    <dsp:sp modelId="{D84C7388-8CD4-4679-9195-C3C226BC4244}">
      <dsp:nvSpPr>
        <dsp:cNvPr id="0" name=""/>
        <dsp:cNvSpPr/>
      </dsp:nvSpPr>
      <dsp:spPr>
        <a:xfrm>
          <a:off x="21451" y="3307061"/>
          <a:ext cx="4206240" cy="7912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>
              <a:latin typeface="Arial" panose="020B0604020202020204" pitchFamily="34" charset="0"/>
              <a:cs typeface="Arial" panose="020B0604020202020204" pitchFamily="34" charset="0"/>
            </a:rPr>
            <a:t>SBOE Review of Final RFP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>
              <a:latin typeface="Arial" panose="020B0604020202020204" pitchFamily="34" charset="0"/>
              <a:cs typeface="Arial" panose="020B0604020202020204" pitchFamily="34" charset="0"/>
            </a:rPr>
            <a:t>October 18 - 31, 2017*</a:t>
          </a:r>
        </a:p>
      </dsp:txBody>
      <dsp:txXfrm>
        <a:off x="60077" y="3345687"/>
        <a:ext cx="4128988" cy="714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0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6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1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1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5415"/>
            <a:ext cx="9323231" cy="3938821"/>
          </a:xfrm>
        </p:spPr>
        <p:txBody>
          <a:bodyPr/>
          <a:lstStyle/>
          <a:p>
            <a:r>
              <a:rPr lang="en-US" dirty="0" smtClean="0"/>
              <a:t>ISTAR Reporting</a:t>
            </a:r>
          </a:p>
          <a:p>
            <a:pPr lvl="1"/>
            <a:r>
              <a:rPr lang="en-US" dirty="0" smtClean="0"/>
              <a:t>State data received on 9/8</a:t>
            </a:r>
          </a:p>
          <a:p>
            <a:pPr lvl="1"/>
            <a:r>
              <a:rPr lang="en-US" dirty="0" err="1" smtClean="0"/>
              <a:t>Questar</a:t>
            </a:r>
            <a:r>
              <a:rPr lang="en-US" dirty="0" smtClean="0"/>
              <a:t> delays in generating student, school and corporation level data</a:t>
            </a:r>
          </a:p>
          <a:p>
            <a:pPr lvl="2"/>
            <a:r>
              <a:rPr lang="en-US" dirty="0" smtClean="0"/>
              <a:t>Available beginning 9/27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en-US" dirty="0" smtClean="0"/>
              <a:t>Instructional Supports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17975"/>
              </p:ext>
            </p:extLst>
          </p:nvPr>
        </p:nvGraphicFramePr>
        <p:xfrm>
          <a:off x="838199" y="1702118"/>
          <a:ext cx="10586432" cy="497205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167908"/>
                <a:gridCol w="4418524"/>
              </a:tblGrid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ISTEP+ Grade 10 Blueprints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October 6</a:t>
                      </a:r>
                    </a:p>
                    <a:p>
                      <a:pPr algn="r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ISTEP+ Passage Specifications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October </a:t>
                      </a:r>
                      <a:r>
                        <a:rPr lang="en-US" sz="1600" u="none" strike="noStrike" dirty="0" smtClean="0">
                          <a:effectLst/>
                        </a:rPr>
                        <a:t>6</a:t>
                      </a:r>
                    </a:p>
                    <a:p>
                      <a:pPr algn="r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Blank Tutorial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Online Form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October 13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ISTEP+ Grade 10 Annotations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October 13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ISTEP+ Grade 10 Specifications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November 1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Moodle course </a:t>
                      </a:r>
                      <a:r>
                        <a:rPr lang="en-US" sz="1600" u="none" strike="noStrike" dirty="0" smtClean="0">
                          <a:effectLst/>
                        </a:rPr>
                        <a:t>(Scoring and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rubric analysis)-Secondary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November 15</a:t>
                      </a:r>
                    </a:p>
                    <a:p>
                      <a:pPr algn="r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Moodle course </a:t>
                      </a:r>
                      <a:r>
                        <a:rPr lang="en-US" sz="1600" u="none" strike="noStrike" dirty="0" smtClean="0">
                          <a:effectLst/>
                        </a:rPr>
                        <a:t>(Scoring and rubric analysis)-Elementary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December 1</a:t>
                      </a:r>
                    </a:p>
                    <a:p>
                      <a:pPr algn="r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Moodle </a:t>
                      </a:r>
                      <a:r>
                        <a:rPr lang="en-US" sz="1600" u="none" strike="noStrike" dirty="0">
                          <a:effectLst/>
                        </a:rPr>
                        <a:t>course </a:t>
                      </a:r>
                      <a:r>
                        <a:rPr lang="en-US" sz="1600" u="none" strike="noStrike" dirty="0" smtClean="0">
                          <a:effectLst/>
                        </a:rPr>
                        <a:t>(Item development, blueprints, and specifications)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February 1</a:t>
                      </a:r>
                    </a:p>
                    <a:p>
                      <a:pPr algn="r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Content specialists available for </a:t>
                      </a:r>
                      <a:r>
                        <a:rPr lang="en-US" sz="1600" u="none" strike="noStrike" dirty="0" smtClean="0">
                          <a:effectLst/>
                        </a:rPr>
                        <a:t>PD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Ongoing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Conference </a:t>
                      </a:r>
                      <a:r>
                        <a:rPr lang="en-US" sz="1600" u="none" strike="noStrike" dirty="0" smtClean="0">
                          <a:effectLst/>
                        </a:rPr>
                        <a:t>presentations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As </a:t>
                      </a:r>
                      <a:r>
                        <a:rPr lang="en-US" sz="1600" u="none" strike="noStrike" dirty="0" smtClean="0">
                          <a:effectLst/>
                        </a:rPr>
                        <a:t>requested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8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Analysis</a:t>
            </a:r>
          </a:p>
          <a:p>
            <a:pPr lvl="1"/>
            <a:r>
              <a:rPr lang="en-US" dirty="0" smtClean="0"/>
              <a:t>Pearson annually delivers a file defining groups of students with answer changes from wrong to right</a:t>
            </a:r>
          </a:p>
          <a:p>
            <a:pPr lvl="1"/>
            <a:r>
              <a:rPr lang="en-US" dirty="0" smtClean="0"/>
              <a:t>Using statistical analysis, standard deviations are applied to characterize two tiers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0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Analysis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645553"/>
              </p:ext>
            </p:extLst>
          </p:nvPr>
        </p:nvGraphicFramePr>
        <p:xfrm>
          <a:off x="838200" y="2404600"/>
          <a:ext cx="10379299" cy="34300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74752"/>
                <a:gridCol w="3668832"/>
                <a:gridCol w="3435715"/>
              </a:tblGrid>
              <a:tr h="154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Tier One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Tier Two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10830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Testing groups at a grade level and content area within a school whose average number of wrong to right answer changes is between four to six standard deviations greater than the state average.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Testing groups at a grade level and content area within a school whose average number wrong to right answer changes is more than six standard deviations greater than the state average.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618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Review of data and submission of Tier 1 Request for Information Form.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Review of data for groups identified and submission of Tier 2 Request for Information Form.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1392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Submission Timeline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review and Tier 1 Request for Information Form must be completed/submitted to the Department within 30 calendar days.  The Department will evaluate and determine if further investigation or corrective action is needed.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Initial data review and submission of Tier 2 Request for Information Form must be completed/submitted within 14 calendar days.  The Department will evaluate and determine if further investigation or corrective action is needed.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91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Assessment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final stages of development</a:t>
            </a:r>
          </a:p>
          <a:p>
            <a:r>
              <a:rPr lang="en-US" dirty="0" smtClean="0"/>
              <a:t>Based on ILEARN as a model to ensure a cohesive system</a:t>
            </a:r>
          </a:p>
          <a:p>
            <a:r>
              <a:rPr lang="en-US" dirty="0" smtClean="0"/>
              <a:t>Finalizing feedback from State Board, TAC and AIAG review</a:t>
            </a:r>
          </a:p>
          <a:p>
            <a:r>
              <a:rPr lang="en-US" dirty="0" smtClean="0"/>
              <a:t>Request approval for release during November 1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Schedule for Draft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1005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10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547</Words>
  <Application>Microsoft Office PowerPoint</Application>
  <PresentationFormat>Widescreen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Calibri</vt:lpstr>
      <vt:lpstr>Helvetica</vt:lpstr>
      <vt:lpstr>Office Theme</vt:lpstr>
      <vt:lpstr>Assessment Update</vt:lpstr>
      <vt:lpstr>Updates:</vt:lpstr>
      <vt:lpstr>Updates:</vt:lpstr>
      <vt:lpstr>Updates: </vt:lpstr>
      <vt:lpstr>Updates: </vt:lpstr>
      <vt:lpstr>Alternate Assessment RFP</vt:lpstr>
      <vt:lpstr>RFP Schedule for Draft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Murphy, Brian (SBOE)</cp:lastModifiedBy>
  <cp:revision>48</cp:revision>
  <dcterms:created xsi:type="dcterms:W3CDTF">2017-01-23T18:11:18Z</dcterms:created>
  <dcterms:modified xsi:type="dcterms:W3CDTF">2017-09-27T22:43:50Z</dcterms:modified>
</cp:coreProperties>
</file>