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4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3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0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1239-2ECB-4C90-96F3-0E8282EA0CC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FAF6-2C30-4F8B-A7CF-3E841D6A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gordon@sboa.in.gov" TargetMode="External"/><Relationship Id="rId2" Type="http://schemas.openxmlformats.org/officeDocument/2006/relationships/hyperlink" Target="mailto:tcaldwell@sboa.in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.gov/sbo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1" descr="3d business man holding a red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08432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0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4038600"/>
            <a:ext cx="1676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4343400" y="2119884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609600"/>
            <a:ext cx="804615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1921919">
            <a:off x="4343399" y="471604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533400"/>
            <a:ext cx="8046156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1063610">
            <a:off x="4397157" y="4313947"/>
            <a:ext cx="1239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533400"/>
            <a:ext cx="804615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1921919">
            <a:off x="4014263" y="532564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Email:</a:t>
            </a:r>
          </a:p>
          <a:p>
            <a:pPr marL="0" indent="0">
              <a:buNone/>
            </a:pPr>
            <a:r>
              <a:rPr lang="en-US" dirty="0" smtClean="0"/>
              <a:t>Todd Caldwell	</a:t>
            </a:r>
            <a:r>
              <a:rPr lang="en-US" dirty="0" smtClean="0">
                <a:hlinkClick r:id="rId2"/>
              </a:rPr>
              <a:t>tcaldwell@sboa.in.gov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Susan Gordon	</a:t>
            </a:r>
            <a:r>
              <a:rPr lang="en-US" dirty="0" smtClean="0">
                <a:hlinkClick r:id="rId3"/>
              </a:rPr>
              <a:t>sgordon@sboa.in.gov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Phone – (317) 232-2513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SBOA website – </a:t>
            </a:r>
            <a:r>
              <a:rPr lang="en-US" dirty="0" smtClean="0">
                <a:hlinkClick r:id="rId4"/>
              </a:rPr>
              <a:t>www.in.gov/sboa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6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Caldwell, Todd</dc:creator>
  <cp:lastModifiedBy>Caldwell, Todd</cp:lastModifiedBy>
  <cp:revision>3</cp:revision>
  <dcterms:created xsi:type="dcterms:W3CDTF">2014-09-29T18:35:33Z</dcterms:created>
  <dcterms:modified xsi:type="dcterms:W3CDTF">2014-09-29T18:57:04Z</dcterms:modified>
</cp:coreProperties>
</file>