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6" r:id="rId2"/>
    <p:sldId id="418" r:id="rId3"/>
    <p:sldId id="422" r:id="rId4"/>
    <p:sldId id="386" r:id="rId5"/>
    <p:sldId id="378" r:id="rId6"/>
    <p:sldId id="434" r:id="rId7"/>
    <p:sldId id="395" r:id="rId8"/>
    <p:sldId id="415" r:id="rId9"/>
    <p:sldId id="424" r:id="rId10"/>
    <p:sldId id="416" r:id="rId11"/>
    <p:sldId id="426" r:id="rId12"/>
    <p:sldId id="427" r:id="rId13"/>
    <p:sldId id="420" r:id="rId14"/>
    <p:sldId id="417" r:id="rId15"/>
    <p:sldId id="428" r:id="rId16"/>
    <p:sldId id="429" r:id="rId17"/>
    <p:sldId id="431" r:id="rId18"/>
    <p:sldId id="432" r:id="rId19"/>
    <p:sldId id="600" r:id="rId20"/>
    <p:sldId id="571" r:id="rId21"/>
    <p:sldId id="578" r:id="rId22"/>
    <p:sldId id="589" r:id="rId23"/>
    <p:sldId id="594" r:id="rId24"/>
    <p:sldId id="597" r:id="rId25"/>
    <p:sldId id="598" r:id="rId26"/>
    <p:sldId id="590" r:id="rId27"/>
    <p:sldId id="569" r:id="rId28"/>
    <p:sldId id="592" r:id="rId29"/>
    <p:sldId id="583" r:id="rId30"/>
    <p:sldId id="411" r:id="rId31"/>
    <p:sldId id="412" r:id="rId32"/>
    <p:sldId id="581" r:id="rId33"/>
    <p:sldId id="591" r:id="rId34"/>
    <p:sldId id="580" r:id="rId35"/>
    <p:sldId id="595" r:id="rId36"/>
    <p:sldId id="596" r:id="rId37"/>
    <p:sldId id="601" r:id="rId38"/>
    <p:sldId id="576" r:id="rId39"/>
    <p:sldId id="603" r:id="rId40"/>
    <p:sldId id="572" r:id="rId41"/>
    <p:sldId id="582" r:id="rId42"/>
    <p:sldId id="604" r:id="rId43"/>
    <p:sldId id="585" r:id="rId44"/>
    <p:sldId id="392" r:id="rId45"/>
    <p:sldId id="435" r:id="rId46"/>
    <p:sldId id="372" r:id="rId47"/>
    <p:sldId id="274" r:id="rId48"/>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Tanaha" id="{8542F228-42CD-4F0B-A8BD-8087EBF1C02A}">
          <p14:sldIdLst>
            <p14:sldId id="256"/>
            <p14:sldId id="418"/>
            <p14:sldId id="422"/>
            <p14:sldId id="386"/>
            <p14:sldId id="378"/>
          </p14:sldIdLst>
        </p14:section>
        <p14:section name="Pame" id="{4DB2F9EA-9A41-4BDA-9D55-5E240F75FFA0}">
          <p14:sldIdLst>
            <p14:sldId id="434"/>
            <p14:sldId id="395"/>
            <p14:sldId id="415"/>
            <p14:sldId id="424"/>
          </p14:sldIdLst>
        </p14:section>
        <p14:section name="Tanaha" id="{EEC5B157-ADA5-46DD-B83C-C567D464A49B}">
          <p14:sldIdLst>
            <p14:sldId id="416"/>
            <p14:sldId id="426"/>
            <p14:sldId id="427"/>
            <p14:sldId id="420"/>
            <p14:sldId id="417"/>
            <p14:sldId id="428"/>
            <p14:sldId id="429"/>
            <p14:sldId id="431"/>
            <p14:sldId id="432"/>
            <p14:sldId id="600"/>
          </p14:sldIdLst>
        </p14:section>
        <p14:section name="Tanaha" id="{A015CCE5-30DA-44C0-9C05-B6DF0015D64C}">
          <p14:sldIdLst>
            <p14:sldId id="571"/>
            <p14:sldId id="578"/>
            <p14:sldId id="589"/>
            <p14:sldId id="594"/>
            <p14:sldId id="597"/>
            <p14:sldId id="598"/>
            <p14:sldId id="590"/>
            <p14:sldId id="569"/>
            <p14:sldId id="592"/>
            <p14:sldId id="583"/>
            <p14:sldId id="411"/>
            <p14:sldId id="412"/>
          </p14:sldIdLst>
        </p14:section>
        <p14:section name="Pame" id="{98BB74F5-96CA-4610-BAEE-6AB9F1ADB2AF}">
          <p14:sldIdLst>
            <p14:sldId id="581"/>
            <p14:sldId id="591"/>
            <p14:sldId id="580"/>
            <p14:sldId id="595"/>
            <p14:sldId id="596"/>
            <p14:sldId id="601"/>
            <p14:sldId id="576"/>
            <p14:sldId id="603"/>
          </p14:sldIdLst>
        </p14:section>
        <p14:section name="Tanaha" id="{0C36838C-93B5-41E6-B41A-74D87340D239}">
          <p14:sldIdLst>
            <p14:sldId id="572"/>
            <p14:sldId id="582"/>
            <p14:sldId id="604"/>
            <p14:sldId id="585"/>
            <p14:sldId id="392"/>
            <p14:sldId id="435"/>
            <p14:sldId id="372"/>
            <p14:sldId id="27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Melissa" initials="TM" lastIdx="2" clrIdx="0">
    <p:extLst>
      <p:ext uri="{19B8F6BF-5375-455C-9EA6-DF929625EA0E}">
        <p15:presenceInfo xmlns:p15="http://schemas.microsoft.com/office/powerpoint/2012/main" userId="S-1-5-21-1188002988-1839600294-1093625069-1424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D3F1"/>
    <a:srgbClr val="19A7E0"/>
    <a:srgbClr val="7F7F7F"/>
    <a:srgbClr val="286D9F"/>
    <a:srgbClr val="EF5361"/>
    <a:srgbClr val="FBB03B"/>
    <a:srgbClr val="9FD661"/>
    <a:srgbClr val="5A9AEF"/>
    <a:srgbClr val="FFC0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D3AE2-C038-A1C9-2BC6-1292BCF8636A}" v="1734" dt="2025-09-23T18:08:08.441"/>
    <p1510:client id="{15AB451E-EDC2-270F-588B-4EBBCD330386}" v="373" dt="2025-09-23T13:36:23.191"/>
    <p1510:client id="{61ACB36B-C86F-D55B-11CD-67473BA786D0}" v="163" dt="2025-09-23T14:50:52.023"/>
    <p1510:client id="{6ED155C7-BE4E-4CDC-A30E-D39EC1FC9B8A}" v="3" dt="2025-09-23T19:52:38.225"/>
    <p1510:client id="{7C9200C8-31A1-448B-9FD1-3BEC1AD5AB01}" v="30" dt="2025-09-23T15:03:25.623"/>
    <p1510:client id="{9B1BA3E0-9690-D97B-B6F6-921173B6D640}" v="228" dt="2025-09-22T22:34:14.141"/>
    <p1510:client id="{C67E134A-8A12-FFF9-61E8-FA67EC07B49D}" v="83" dt="2025-09-23T14:39:09.625"/>
    <p1510:client id="{FEAC499B-11F4-4792-925E-7A0CE9F9911F}" v="2" dt="2025-09-23T16:06:53.7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54" y="3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Tanaha" userId="S::tsimon@ocra.in.gov::77d4929f-49d4-41cb-8f1e-78f564f502b4" providerId="AD" clId="Web-{5233A193-6C77-DBA9-3312-3CF34F17A3AA}"/>
    <pc:docChg chg="modSld">
      <pc:chgData name="Simon, Tanaha" userId="S::tsimon@ocra.in.gov::77d4929f-49d4-41cb-8f1e-78f564f502b4" providerId="AD" clId="Web-{5233A193-6C77-DBA9-3312-3CF34F17A3AA}" dt="2025-09-23T17:57:25.058" v="65"/>
      <pc:docMkLst>
        <pc:docMk/>
      </pc:docMkLst>
      <pc:sldChg chg="modNotes">
        <pc:chgData name="Simon, Tanaha" userId="S::tsimon@ocra.in.gov::77d4929f-49d4-41cb-8f1e-78f564f502b4" providerId="AD" clId="Web-{5233A193-6C77-DBA9-3312-3CF34F17A3AA}" dt="2025-09-23T17:57:25.058" v="65"/>
        <pc:sldMkLst>
          <pc:docMk/>
          <pc:sldMk cId="2091453181" sldId="584"/>
        </pc:sldMkLst>
      </pc:sldChg>
      <pc:sldChg chg="modNotes">
        <pc:chgData name="Simon, Tanaha" userId="S::tsimon@ocra.in.gov::77d4929f-49d4-41cb-8f1e-78f564f502b4" providerId="AD" clId="Web-{5233A193-6C77-DBA9-3312-3CF34F17A3AA}" dt="2025-09-23T17:22:53.428" v="58"/>
        <pc:sldMkLst>
          <pc:docMk/>
          <pc:sldMk cId="544553302" sldId="600"/>
        </pc:sldMkLst>
      </pc:sldChg>
    </pc:docChg>
  </pc:docChgLst>
  <pc:docChgLst>
    <pc:chgData name="Simon, Tanaha" userId="S::tsimon@ocra.in.gov::77d4929f-49d4-41cb-8f1e-78f564f502b4" providerId="AD" clId="Web-{61ACB36B-C86F-D55B-11CD-67473BA786D0}"/>
    <pc:docChg chg="modSld">
      <pc:chgData name="Simon, Tanaha" userId="S::tsimon@ocra.in.gov::77d4929f-49d4-41cb-8f1e-78f564f502b4" providerId="AD" clId="Web-{61ACB36B-C86F-D55B-11CD-67473BA786D0}" dt="2025-09-23T14:50:52.023" v="162" actId="20577"/>
      <pc:docMkLst>
        <pc:docMk/>
      </pc:docMkLst>
      <pc:sldChg chg="modSp">
        <pc:chgData name="Simon, Tanaha" userId="S::tsimon@ocra.in.gov::77d4929f-49d4-41cb-8f1e-78f564f502b4" providerId="AD" clId="Web-{61ACB36B-C86F-D55B-11CD-67473BA786D0}" dt="2025-09-23T14:50:52.023" v="162" actId="20577"/>
        <pc:sldMkLst>
          <pc:docMk/>
          <pc:sldMk cId="4175124629" sldId="372"/>
        </pc:sldMkLst>
        <pc:spChg chg="mod">
          <ac:chgData name="Simon, Tanaha" userId="S::tsimon@ocra.in.gov::77d4929f-49d4-41cb-8f1e-78f564f502b4" providerId="AD" clId="Web-{61ACB36B-C86F-D55B-11CD-67473BA786D0}" dt="2025-09-23T14:50:52.023" v="162" actId="20577"/>
          <ac:spMkLst>
            <pc:docMk/>
            <pc:sldMk cId="4175124629" sldId="372"/>
            <ac:spMk id="2" creationId="{456DFAB7-5980-BD7E-971A-2D2F667448FC}"/>
          </ac:spMkLst>
        </pc:spChg>
      </pc:sldChg>
      <pc:sldChg chg="modSp">
        <pc:chgData name="Simon, Tanaha" userId="S::tsimon@ocra.in.gov::77d4929f-49d4-41cb-8f1e-78f564f502b4" providerId="AD" clId="Web-{61ACB36B-C86F-D55B-11CD-67473BA786D0}" dt="2025-09-23T14:50:37.148" v="158" actId="20577"/>
        <pc:sldMkLst>
          <pc:docMk/>
          <pc:sldMk cId="3879126925" sldId="392"/>
        </pc:sldMkLst>
        <pc:spChg chg="mod">
          <ac:chgData name="Simon, Tanaha" userId="S::tsimon@ocra.in.gov::77d4929f-49d4-41cb-8f1e-78f564f502b4" providerId="AD" clId="Web-{61ACB36B-C86F-D55B-11CD-67473BA786D0}" dt="2025-09-23T14:50:37.148" v="158" actId="20577"/>
          <ac:spMkLst>
            <pc:docMk/>
            <pc:sldMk cId="3879126925" sldId="392"/>
            <ac:spMk id="2" creationId="{17032B9E-86FF-697A-2649-FCD9DB554586}"/>
          </ac:spMkLst>
        </pc:spChg>
        <pc:graphicFrameChg chg="mod modGraphic">
          <ac:chgData name="Simon, Tanaha" userId="S::tsimon@ocra.in.gov::77d4929f-49d4-41cb-8f1e-78f564f502b4" providerId="AD" clId="Web-{61ACB36B-C86F-D55B-11CD-67473BA786D0}" dt="2025-09-23T14:49:57.757" v="155" actId="14100"/>
          <ac:graphicFrameMkLst>
            <pc:docMk/>
            <pc:sldMk cId="3879126925" sldId="392"/>
            <ac:graphicFrameMk id="5" creationId="{6C436982-0A28-CE9A-FD34-47FE5ECB0C07}"/>
          </ac:graphicFrameMkLst>
        </pc:graphicFrameChg>
      </pc:sldChg>
      <pc:sldChg chg="modSp">
        <pc:chgData name="Simon, Tanaha" userId="S::tsimon@ocra.in.gov::77d4929f-49d4-41cb-8f1e-78f564f502b4" providerId="AD" clId="Web-{61ACB36B-C86F-D55B-11CD-67473BA786D0}" dt="2025-09-23T14:50:24.648" v="157" actId="20577"/>
        <pc:sldMkLst>
          <pc:docMk/>
          <pc:sldMk cId="1208112449" sldId="435"/>
        </pc:sldMkLst>
        <pc:spChg chg="mod">
          <ac:chgData name="Simon, Tanaha" userId="S::tsimon@ocra.in.gov::77d4929f-49d4-41cb-8f1e-78f564f502b4" providerId="AD" clId="Web-{61ACB36B-C86F-D55B-11CD-67473BA786D0}" dt="2025-09-23T14:50:24.648" v="157" actId="20577"/>
          <ac:spMkLst>
            <pc:docMk/>
            <pc:sldMk cId="1208112449" sldId="435"/>
            <ac:spMk id="2" creationId="{456DFAB7-5980-BD7E-971A-2D2F667448FC}"/>
          </ac:spMkLst>
        </pc:spChg>
      </pc:sldChg>
      <pc:sldChg chg="modSp">
        <pc:chgData name="Simon, Tanaha" userId="S::tsimon@ocra.in.gov::77d4929f-49d4-41cb-8f1e-78f564f502b4" providerId="AD" clId="Web-{61ACB36B-C86F-D55B-11CD-67473BA786D0}" dt="2025-09-23T14:48:05.210" v="137"/>
        <pc:sldMkLst>
          <pc:docMk/>
          <pc:sldMk cId="2822950120" sldId="576"/>
        </pc:sldMkLst>
        <pc:graphicFrameChg chg="modGraphic">
          <ac:chgData name="Simon, Tanaha" userId="S::tsimon@ocra.in.gov::77d4929f-49d4-41cb-8f1e-78f564f502b4" providerId="AD" clId="Web-{61ACB36B-C86F-D55B-11CD-67473BA786D0}" dt="2025-09-23T14:48:05.210" v="137"/>
          <ac:graphicFrameMkLst>
            <pc:docMk/>
            <pc:sldMk cId="2822950120" sldId="576"/>
            <ac:graphicFrameMk id="444" creationId="{8B9B2304-FAEF-9635-BFDD-26C05E8660C9}"/>
          </ac:graphicFrameMkLst>
        </pc:graphicFrameChg>
      </pc:sldChg>
      <pc:sldChg chg="modSp">
        <pc:chgData name="Simon, Tanaha" userId="S::tsimon@ocra.in.gov::77d4929f-49d4-41cb-8f1e-78f564f502b4" providerId="AD" clId="Web-{61ACB36B-C86F-D55B-11CD-67473BA786D0}" dt="2025-09-23T14:42:51.118" v="91"/>
        <pc:sldMkLst>
          <pc:docMk/>
          <pc:sldMk cId="544485170" sldId="578"/>
        </pc:sldMkLst>
        <pc:spChg chg="mod">
          <ac:chgData name="Simon, Tanaha" userId="S::tsimon@ocra.in.gov::77d4929f-49d4-41cb-8f1e-78f564f502b4" providerId="AD" clId="Web-{61ACB36B-C86F-D55B-11CD-67473BA786D0}" dt="2025-09-23T14:42:46.430" v="90" actId="1076"/>
          <ac:spMkLst>
            <pc:docMk/>
            <pc:sldMk cId="544485170" sldId="578"/>
            <ac:spMk id="3" creationId="{A7C0A4DF-1753-D34F-556D-9F69CF4DC58D}"/>
          </ac:spMkLst>
        </pc:spChg>
        <pc:picChg chg="mod">
          <ac:chgData name="Simon, Tanaha" userId="S::tsimon@ocra.in.gov::77d4929f-49d4-41cb-8f1e-78f564f502b4" providerId="AD" clId="Web-{61ACB36B-C86F-D55B-11CD-67473BA786D0}" dt="2025-09-23T14:42:51.118" v="91"/>
          <ac:picMkLst>
            <pc:docMk/>
            <pc:sldMk cId="544485170" sldId="578"/>
            <ac:picMk id="116" creationId="{87B033E2-D9DD-2A1B-6224-E2BF1EB3CF62}"/>
          </ac:picMkLst>
        </pc:picChg>
      </pc:sldChg>
      <pc:sldChg chg="modSp">
        <pc:chgData name="Simon, Tanaha" userId="S::tsimon@ocra.in.gov::77d4929f-49d4-41cb-8f1e-78f564f502b4" providerId="AD" clId="Web-{61ACB36B-C86F-D55B-11CD-67473BA786D0}" dt="2025-09-23T14:48:31.054" v="139"/>
        <pc:sldMkLst>
          <pc:docMk/>
          <pc:sldMk cId="1450260984" sldId="580"/>
        </pc:sldMkLst>
        <pc:graphicFrameChg chg="modGraphic">
          <ac:chgData name="Simon, Tanaha" userId="S::tsimon@ocra.in.gov::77d4929f-49d4-41cb-8f1e-78f564f502b4" providerId="AD" clId="Web-{61ACB36B-C86F-D55B-11CD-67473BA786D0}" dt="2025-09-23T14:48:31.054" v="139"/>
          <ac:graphicFrameMkLst>
            <pc:docMk/>
            <pc:sldMk cId="1450260984" sldId="580"/>
            <ac:graphicFrameMk id="6" creationId="{AF6E680A-A9F5-405A-5B8F-F9F0C83E0700}"/>
          </ac:graphicFrameMkLst>
        </pc:graphicFrameChg>
      </pc:sldChg>
      <pc:sldChg chg="modSp">
        <pc:chgData name="Simon, Tanaha" userId="S::tsimon@ocra.in.gov::77d4929f-49d4-41cb-8f1e-78f564f502b4" providerId="AD" clId="Web-{61ACB36B-C86F-D55B-11CD-67473BA786D0}" dt="2025-09-23T14:45:07.273" v="109" actId="1076"/>
        <pc:sldMkLst>
          <pc:docMk/>
          <pc:sldMk cId="3213633749" sldId="583"/>
        </pc:sldMkLst>
        <pc:spChg chg="mod">
          <ac:chgData name="Simon, Tanaha" userId="S::tsimon@ocra.in.gov::77d4929f-49d4-41cb-8f1e-78f564f502b4" providerId="AD" clId="Web-{61ACB36B-C86F-D55B-11CD-67473BA786D0}" dt="2025-09-23T14:45:03.367" v="108" actId="14100"/>
          <ac:spMkLst>
            <pc:docMk/>
            <pc:sldMk cId="3213633749" sldId="583"/>
            <ac:spMk id="2" creationId="{3223125F-DEF1-B22E-B26D-206A07A570F3}"/>
          </ac:spMkLst>
        </pc:spChg>
        <pc:spChg chg="mod">
          <ac:chgData name="Simon, Tanaha" userId="S::tsimon@ocra.in.gov::77d4929f-49d4-41cb-8f1e-78f564f502b4" providerId="AD" clId="Web-{61ACB36B-C86F-D55B-11CD-67473BA786D0}" dt="2025-09-23T14:45:07.273" v="109" actId="1076"/>
          <ac:spMkLst>
            <pc:docMk/>
            <pc:sldMk cId="3213633749" sldId="583"/>
            <ac:spMk id="271" creationId="{D093B1DC-CCAD-BAE7-0858-FFA702FC12E7}"/>
          </ac:spMkLst>
        </pc:spChg>
      </pc:sldChg>
      <pc:sldChg chg="modSp">
        <pc:chgData name="Simon, Tanaha" userId="S::tsimon@ocra.in.gov::77d4929f-49d4-41cb-8f1e-78f564f502b4" providerId="AD" clId="Web-{61ACB36B-C86F-D55B-11CD-67473BA786D0}" dt="2025-09-23T14:43:41.508" v="94"/>
        <pc:sldMkLst>
          <pc:docMk/>
          <pc:sldMk cId="2081850837" sldId="589"/>
        </pc:sldMkLst>
        <pc:graphicFrameChg chg="modGraphic">
          <ac:chgData name="Simon, Tanaha" userId="S::tsimon@ocra.in.gov::77d4929f-49d4-41cb-8f1e-78f564f502b4" providerId="AD" clId="Web-{61ACB36B-C86F-D55B-11CD-67473BA786D0}" dt="2025-09-23T14:43:41.508" v="94"/>
          <ac:graphicFrameMkLst>
            <pc:docMk/>
            <pc:sldMk cId="2081850837" sldId="589"/>
            <ac:graphicFrameMk id="6" creationId="{A56D80AA-0F17-C1E1-BD7F-B7DCED1948D5}"/>
          </ac:graphicFrameMkLst>
        </pc:graphicFrameChg>
      </pc:sldChg>
      <pc:sldChg chg="modSp">
        <pc:chgData name="Simon, Tanaha" userId="S::tsimon@ocra.in.gov::77d4929f-49d4-41cb-8f1e-78f564f502b4" providerId="AD" clId="Web-{61ACB36B-C86F-D55B-11CD-67473BA786D0}" dt="2025-09-23T14:45:33.851" v="110"/>
        <pc:sldMkLst>
          <pc:docMk/>
          <pc:sldMk cId="3471984553" sldId="591"/>
        </pc:sldMkLst>
        <pc:graphicFrameChg chg="modGraphic">
          <ac:chgData name="Simon, Tanaha" userId="S::tsimon@ocra.in.gov::77d4929f-49d4-41cb-8f1e-78f564f502b4" providerId="AD" clId="Web-{61ACB36B-C86F-D55B-11CD-67473BA786D0}" dt="2025-09-23T14:45:33.851" v="110"/>
          <ac:graphicFrameMkLst>
            <pc:docMk/>
            <pc:sldMk cId="3471984553" sldId="591"/>
            <ac:graphicFrameMk id="49" creationId="{9829E095-55BC-EC9E-86F4-CA4B6D8CD082}"/>
          </ac:graphicFrameMkLst>
        </pc:graphicFrameChg>
      </pc:sldChg>
      <pc:sldChg chg="modSp">
        <pc:chgData name="Simon, Tanaha" userId="S::tsimon@ocra.in.gov::77d4929f-49d4-41cb-8f1e-78f564f502b4" providerId="AD" clId="Web-{61ACB36B-C86F-D55B-11CD-67473BA786D0}" dt="2025-09-23T14:44:43.617" v="105" actId="20577"/>
        <pc:sldMkLst>
          <pc:docMk/>
          <pc:sldMk cId="3361344401" sldId="592"/>
        </pc:sldMkLst>
        <pc:spChg chg="mod">
          <ac:chgData name="Simon, Tanaha" userId="S::tsimon@ocra.in.gov::77d4929f-49d4-41cb-8f1e-78f564f502b4" providerId="AD" clId="Web-{61ACB36B-C86F-D55B-11CD-67473BA786D0}" dt="2025-09-23T14:44:43.617" v="105" actId="20577"/>
          <ac:spMkLst>
            <pc:docMk/>
            <pc:sldMk cId="3361344401" sldId="592"/>
            <ac:spMk id="2" creationId="{E41A15A9-8CD3-2DCB-688B-B16E2E4CFEFB}"/>
          </ac:spMkLst>
        </pc:spChg>
        <pc:picChg chg="mod">
          <ac:chgData name="Simon, Tanaha" userId="S::tsimon@ocra.in.gov::77d4929f-49d4-41cb-8f1e-78f564f502b4" providerId="AD" clId="Web-{61ACB36B-C86F-D55B-11CD-67473BA786D0}" dt="2025-09-23T14:44:28.039" v="96" actId="1076"/>
          <ac:picMkLst>
            <pc:docMk/>
            <pc:sldMk cId="3361344401" sldId="592"/>
            <ac:picMk id="108" creationId="{CCE1EBEE-15F1-B0AA-FC49-EC1AA3D46672}"/>
          </ac:picMkLst>
        </pc:picChg>
      </pc:sldChg>
      <pc:sldChg chg="modSp">
        <pc:chgData name="Simon, Tanaha" userId="S::tsimon@ocra.in.gov::77d4929f-49d4-41cb-8f1e-78f564f502b4" providerId="AD" clId="Web-{61ACB36B-C86F-D55B-11CD-67473BA786D0}" dt="2025-09-23T14:48:55.445" v="143"/>
        <pc:sldMkLst>
          <pc:docMk/>
          <pc:sldMk cId="3280343075" sldId="593"/>
        </pc:sldMkLst>
        <pc:graphicFrameChg chg="modGraphic">
          <ac:chgData name="Simon, Tanaha" userId="S::tsimon@ocra.in.gov::77d4929f-49d4-41cb-8f1e-78f564f502b4" providerId="AD" clId="Web-{61ACB36B-C86F-D55B-11CD-67473BA786D0}" dt="2025-09-23T14:48:55.445" v="143"/>
          <ac:graphicFrameMkLst>
            <pc:docMk/>
            <pc:sldMk cId="3280343075" sldId="593"/>
            <ac:graphicFrameMk id="6" creationId="{EA4AFA32-76D7-40D7-2C64-897EC502BFD8}"/>
          </ac:graphicFrameMkLst>
        </pc:graphicFrameChg>
      </pc:sldChg>
    </pc:docChg>
  </pc:docChgLst>
  <pc:docChgLst>
    <pc:chgData name="Guerrero, Pamela (Pame)" userId="S::pguerrero@ocra.in.gov::483b4b80-1c82-4d2b-a264-5dfeefd57350" providerId="AD" clId="Web-{AABA9EB5-626B-F7BA-AF2D-308004BB51D3}"/>
    <pc:docChg chg="addSld delSld modSld">
      <pc:chgData name="Guerrero, Pamela (Pame)" userId="S::pguerrero@ocra.in.gov::483b4b80-1c82-4d2b-a264-5dfeefd57350" providerId="AD" clId="Web-{AABA9EB5-626B-F7BA-AF2D-308004BB51D3}" dt="2025-08-26T15:58:47.966" v="72" actId="20577"/>
      <pc:docMkLst>
        <pc:docMk/>
      </pc:docMkLst>
      <pc:sldChg chg="modSp">
        <pc:chgData name="Guerrero, Pamela (Pame)" userId="S::pguerrero@ocra.in.gov::483b4b80-1c82-4d2b-a264-5dfeefd57350" providerId="AD" clId="Web-{AABA9EB5-626B-F7BA-AF2D-308004BB51D3}" dt="2025-08-26T15:56:53.745" v="21" actId="20577"/>
        <pc:sldMkLst>
          <pc:docMk/>
          <pc:sldMk cId="3139361058" sldId="256"/>
        </pc:sldMkLst>
        <pc:spChg chg="mod">
          <ac:chgData name="Guerrero, Pamela (Pame)" userId="S::pguerrero@ocra.in.gov::483b4b80-1c82-4d2b-a264-5dfeefd57350" providerId="AD" clId="Web-{AABA9EB5-626B-F7BA-AF2D-308004BB51D3}" dt="2025-08-26T15:56:53.745" v="21" actId="20577"/>
          <ac:spMkLst>
            <pc:docMk/>
            <pc:sldMk cId="3139361058" sldId="256"/>
            <ac:spMk id="2" creationId="{97BF59C8-69C7-1B1B-244D-FBF4CC4D43C7}"/>
          </ac:spMkLst>
        </pc:spChg>
        <pc:spChg chg="mod">
          <ac:chgData name="Guerrero, Pamela (Pame)" userId="S::pguerrero@ocra.in.gov::483b4b80-1c82-4d2b-a264-5dfeefd57350" providerId="AD" clId="Web-{AABA9EB5-626B-F7BA-AF2D-308004BB51D3}" dt="2025-08-26T15:56:45.307" v="20" actId="20577"/>
          <ac:spMkLst>
            <pc:docMk/>
            <pc:sldMk cId="3139361058" sldId="256"/>
            <ac:spMk id="4" creationId="{C5592C12-EB52-9C64-5CD7-E0B5787F0590}"/>
          </ac:spMkLst>
        </pc:spChg>
      </pc:sldChg>
      <pc:sldChg chg="new del">
        <pc:chgData name="Guerrero, Pamela (Pame)" userId="S::pguerrero@ocra.in.gov::483b4b80-1c82-4d2b-a264-5dfeefd57350" providerId="AD" clId="Web-{AABA9EB5-626B-F7BA-AF2D-308004BB51D3}" dt="2025-08-26T15:56:24.760" v="2"/>
        <pc:sldMkLst>
          <pc:docMk/>
          <pc:sldMk cId="941987744" sldId="379"/>
        </pc:sldMkLst>
      </pc:sldChg>
      <pc:sldChg chg="add">
        <pc:chgData name="Guerrero, Pamela (Pame)" userId="S::pguerrero@ocra.in.gov::483b4b80-1c82-4d2b-a264-5dfeefd57350" providerId="AD" clId="Web-{AABA9EB5-626B-F7BA-AF2D-308004BB51D3}" dt="2025-08-26T15:56:20.916" v="1"/>
        <pc:sldMkLst>
          <pc:docMk/>
          <pc:sldMk cId="2234449163" sldId="418"/>
        </pc:sldMkLst>
      </pc:sldChg>
      <pc:sldChg chg="new">
        <pc:chgData name="Guerrero, Pamela (Pame)" userId="S::pguerrero@ocra.in.gov::483b4b80-1c82-4d2b-a264-5dfeefd57350" providerId="AD" clId="Web-{AABA9EB5-626B-F7BA-AF2D-308004BB51D3}" dt="2025-08-26T15:57:04.526" v="22"/>
        <pc:sldMkLst>
          <pc:docMk/>
          <pc:sldMk cId="4187153081" sldId="419"/>
        </pc:sldMkLst>
      </pc:sldChg>
      <pc:sldChg chg="addSp modSp new mod setBg">
        <pc:chgData name="Guerrero, Pamela (Pame)" userId="S::pguerrero@ocra.in.gov::483b4b80-1c82-4d2b-a264-5dfeefd57350" providerId="AD" clId="Web-{AABA9EB5-626B-F7BA-AF2D-308004BB51D3}" dt="2025-08-26T15:57:55.668" v="41"/>
        <pc:sldMkLst>
          <pc:docMk/>
          <pc:sldMk cId="4110799100" sldId="420"/>
        </pc:sldMkLst>
      </pc:sldChg>
      <pc:sldChg chg="new">
        <pc:chgData name="Guerrero, Pamela (Pame)" userId="S::pguerrero@ocra.in.gov::483b4b80-1c82-4d2b-a264-5dfeefd57350" providerId="AD" clId="Web-{AABA9EB5-626B-F7BA-AF2D-308004BB51D3}" dt="2025-08-26T15:58:04.903" v="42"/>
        <pc:sldMkLst>
          <pc:docMk/>
          <pc:sldMk cId="2974863819" sldId="421"/>
        </pc:sldMkLst>
      </pc:sldChg>
      <pc:sldChg chg="modSp add">
        <pc:chgData name="Guerrero, Pamela (Pame)" userId="S::pguerrero@ocra.in.gov::483b4b80-1c82-4d2b-a264-5dfeefd57350" providerId="AD" clId="Web-{AABA9EB5-626B-F7BA-AF2D-308004BB51D3}" dt="2025-08-26T15:58:47.966" v="72" actId="20577"/>
        <pc:sldMkLst>
          <pc:docMk/>
          <pc:sldMk cId="1991155552" sldId="422"/>
        </pc:sldMkLst>
        <pc:graphicFrameChg chg="modGraphic">
          <ac:chgData name="Guerrero, Pamela (Pame)" userId="S::pguerrero@ocra.in.gov::483b4b80-1c82-4d2b-a264-5dfeefd57350" providerId="AD" clId="Web-{AABA9EB5-626B-F7BA-AF2D-308004BB51D3}" dt="2025-08-26T15:58:47.966" v="72" actId="20577"/>
          <ac:graphicFrameMkLst>
            <pc:docMk/>
            <pc:sldMk cId="1991155552" sldId="422"/>
            <ac:graphicFrameMk id="42" creationId="{3EC8FBAC-33F0-318C-BF38-477ECF0F050B}"/>
          </ac:graphicFrameMkLst>
        </pc:graphicFrameChg>
      </pc:sldChg>
    </pc:docChg>
  </pc:docChgLst>
  <pc:docChgLst>
    <pc:chgData name="Simon, Tanaha" userId="S::tsimon@ocra.in.gov::77d4929f-49d4-41cb-8f1e-78f564f502b4" providerId="AD" clId="Web-{EFE7CC42-2A2E-1858-2439-24E65FB2DE3E}"/>
    <pc:docChg chg="modSld">
      <pc:chgData name="Simon, Tanaha" userId="S::tsimon@ocra.in.gov::77d4929f-49d4-41cb-8f1e-78f564f502b4" providerId="AD" clId="Web-{EFE7CC42-2A2E-1858-2439-24E65FB2DE3E}" dt="2025-09-19T19:49:12.747" v="295" actId="14100"/>
      <pc:docMkLst>
        <pc:docMk/>
      </pc:docMkLst>
      <pc:sldChg chg="addSp delSp modSp">
        <pc:chgData name="Simon, Tanaha" userId="S::tsimon@ocra.in.gov::77d4929f-49d4-41cb-8f1e-78f564f502b4" providerId="AD" clId="Web-{EFE7CC42-2A2E-1858-2439-24E65FB2DE3E}" dt="2025-09-19T19:19:40.626" v="10" actId="1076"/>
        <pc:sldMkLst>
          <pc:docMk/>
          <pc:sldMk cId="3139361058" sldId="256"/>
        </pc:sldMkLst>
        <pc:spChg chg="mod">
          <ac:chgData name="Simon, Tanaha" userId="S::tsimon@ocra.in.gov::77d4929f-49d4-41cb-8f1e-78f564f502b4" providerId="AD" clId="Web-{EFE7CC42-2A2E-1858-2439-24E65FB2DE3E}" dt="2025-09-19T19:19:40.626" v="10" actId="1076"/>
          <ac:spMkLst>
            <pc:docMk/>
            <pc:sldMk cId="3139361058" sldId="256"/>
            <ac:spMk id="2" creationId="{97BF59C8-69C7-1B1B-244D-FBF4CC4D43C7}"/>
          </ac:spMkLst>
        </pc:spChg>
        <pc:spChg chg="mod">
          <ac:chgData name="Simon, Tanaha" userId="S::tsimon@ocra.in.gov::77d4929f-49d4-41cb-8f1e-78f564f502b4" providerId="AD" clId="Web-{EFE7CC42-2A2E-1858-2439-24E65FB2DE3E}" dt="2025-09-19T19:19:21.375" v="9" actId="20577"/>
          <ac:spMkLst>
            <pc:docMk/>
            <pc:sldMk cId="3139361058" sldId="256"/>
            <ac:spMk id="4" creationId="{C5592C12-EB52-9C64-5CD7-E0B5787F0590}"/>
          </ac:spMkLst>
        </pc:spChg>
        <pc:picChg chg="add mod">
          <ac:chgData name="Simon, Tanaha" userId="S::tsimon@ocra.in.gov::77d4929f-49d4-41cb-8f1e-78f564f502b4" providerId="AD" clId="Web-{EFE7CC42-2A2E-1858-2439-24E65FB2DE3E}" dt="2025-09-19T19:18:39.952" v="3" actId="1076"/>
          <ac:picMkLst>
            <pc:docMk/>
            <pc:sldMk cId="3139361058" sldId="256"/>
            <ac:picMk id="5" creationId="{ECEAC34C-A9AD-E382-7906-704213DA5010}"/>
          </ac:picMkLst>
        </pc:picChg>
      </pc:sldChg>
      <pc:sldChg chg="delSp modSp">
        <pc:chgData name="Simon, Tanaha" userId="S::tsimon@ocra.in.gov::77d4929f-49d4-41cb-8f1e-78f564f502b4" providerId="AD" clId="Web-{EFE7CC42-2A2E-1858-2439-24E65FB2DE3E}" dt="2025-09-19T19:42:47.953" v="75"/>
        <pc:sldMkLst>
          <pc:docMk/>
          <pc:sldMk cId="4175124629" sldId="372"/>
        </pc:sldMkLst>
        <pc:spChg chg="mod">
          <ac:chgData name="Simon, Tanaha" userId="S::tsimon@ocra.in.gov::77d4929f-49d4-41cb-8f1e-78f564f502b4" providerId="AD" clId="Web-{EFE7CC42-2A2E-1858-2439-24E65FB2DE3E}" dt="2025-09-19T19:42:41.296" v="74" actId="20577"/>
          <ac:spMkLst>
            <pc:docMk/>
            <pc:sldMk cId="4175124629" sldId="372"/>
            <ac:spMk id="24" creationId="{1AB8A005-788E-481E-6C73-03B3234603A7}"/>
          </ac:spMkLst>
        </pc:spChg>
      </pc:sldChg>
      <pc:sldChg chg="modSp">
        <pc:chgData name="Simon, Tanaha" userId="S::tsimon@ocra.in.gov::77d4929f-49d4-41cb-8f1e-78f564f502b4" providerId="AD" clId="Web-{EFE7CC42-2A2E-1858-2439-24E65FB2DE3E}" dt="2025-09-19T19:42:03.687" v="72" actId="20577"/>
        <pc:sldMkLst>
          <pc:docMk/>
          <pc:sldMk cId="3136369105" sldId="377"/>
        </pc:sldMkLst>
        <pc:spChg chg="mod">
          <ac:chgData name="Simon, Tanaha" userId="S::tsimon@ocra.in.gov::77d4929f-49d4-41cb-8f1e-78f564f502b4" providerId="AD" clId="Web-{EFE7CC42-2A2E-1858-2439-24E65FB2DE3E}" dt="2025-09-19T19:42:03.687" v="72" actId="20577"/>
          <ac:spMkLst>
            <pc:docMk/>
            <pc:sldMk cId="3136369105" sldId="377"/>
            <ac:spMk id="3" creationId="{8051B129-6807-58F5-EFA0-6D818107F5E9}"/>
          </ac:spMkLst>
        </pc:spChg>
        <pc:spChg chg="mod">
          <ac:chgData name="Simon, Tanaha" userId="S::tsimon@ocra.in.gov::77d4929f-49d4-41cb-8f1e-78f564f502b4" providerId="AD" clId="Web-{EFE7CC42-2A2E-1858-2439-24E65FB2DE3E}" dt="2025-09-19T19:35:00.477" v="28" actId="20577"/>
          <ac:spMkLst>
            <pc:docMk/>
            <pc:sldMk cId="3136369105" sldId="377"/>
            <ac:spMk id="7" creationId="{913BA954-5C05-1BF7-84DC-E7D5A07C4D2E}"/>
          </ac:spMkLst>
        </pc:spChg>
        <pc:spChg chg="mod">
          <ac:chgData name="Simon, Tanaha" userId="S::tsimon@ocra.in.gov::77d4929f-49d4-41cb-8f1e-78f564f502b4" providerId="AD" clId="Web-{EFE7CC42-2A2E-1858-2439-24E65FB2DE3E}" dt="2025-09-19T19:41:43.764" v="69" actId="20577"/>
          <ac:spMkLst>
            <pc:docMk/>
            <pc:sldMk cId="3136369105" sldId="377"/>
            <ac:spMk id="9" creationId="{4D3CA0CF-FC2E-9EFF-B1F8-61C7BA4E3791}"/>
          </ac:spMkLst>
        </pc:spChg>
        <pc:spChg chg="mod">
          <ac:chgData name="Simon, Tanaha" userId="S::tsimon@ocra.in.gov::77d4929f-49d4-41cb-8f1e-78f564f502b4" providerId="AD" clId="Web-{EFE7CC42-2A2E-1858-2439-24E65FB2DE3E}" dt="2025-09-19T19:34:58.227" v="27" actId="20577"/>
          <ac:spMkLst>
            <pc:docMk/>
            <pc:sldMk cId="3136369105" sldId="377"/>
            <ac:spMk id="12" creationId="{39613A53-8C76-EB92-94AA-B3FCDA12A2B5}"/>
          </ac:spMkLst>
        </pc:spChg>
      </pc:sldChg>
      <pc:sldChg chg="modSp">
        <pc:chgData name="Simon, Tanaha" userId="S::tsimon@ocra.in.gov::77d4929f-49d4-41cb-8f1e-78f564f502b4" providerId="AD" clId="Web-{EFE7CC42-2A2E-1858-2439-24E65FB2DE3E}" dt="2025-09-19T19:21:56.160" v="26" actId="14100"/>
        <pc:sldMkLst>
          <pc:docMk/>
          <pc:sldMk cId="2436994747" sldId="386"/>
        </pc:sldMkLst>
        <pc:spChg chg="mod">
          <ac:chgData name="Simon, Tanaha" userId="S::tsimon@ocra.in.gov::77d4929f-49d4-41cb-8f1e-78f564f502b4" providerId="AD" clId="Web-{EFE7CC42-2A2E-1858-2439-24E65FB2DE3E}" dt="2025-09-19T19:21:01.174" v="19" actId="1076"/>
          <ac:spMkLst>
            <pc:docMk/>
            <pc:sldMk cId="2436994747" sldId="386"/>
            <ac:spMk id="48" creationId="{08FBE7CD-D74F-9D08-BA23-229EC8A10834}"/>
          </ac:spMkLst>
        </pc:spChg>
        <pc:graphicFrameChg chg="mod">
          <ac:chgData name="Simon, Tanaha" userId="S::tsimon@ocra.in.gov::77d4929f-49d4-41cb-8f1e-78f564f502b4" providerId="AD" clId="Web-{EFE7CC42-2A2E-1858-2439-24E65FB2DE3E}" dt="2025-09-19T19:21:56.160" v="26" actId="14100"/>
          <ac:graphicFrameMkLst>
            <pc:docMk/>
            <pc:sldMk cId="2436994747" sldId="386"/>
            <ac:graphicFrameMk id="8" creationId="{68AE817E-7410-EDDF-590B-47E87DEFBE77}"/>
          </ac:graphicFrameMkLst>
        </pc:graphicFrameChg>
      </pc:sldChg>
      <pc:sldChg chg="modSp mod modShow">
        <pc:chgData name="Simon, Tanaha" userId="S::tsimon@ocra.in.gov::77d4929f-49d4-41cb-8f1e-78f564f502b4" providerId="AD" clId="Web-{EFE7CC42-2A2E-1858-2439-24E65FB2DE3E}" dt="2025-09-19T19:49:12.747" v="295" actId="14100"/>
        <pc:sldMkLst>
          <pc:docMk/>
          <pc:sldMk cId="3879126925" sldId="392"/>
        </pc:sldMkLst>
        <pc:spChg chg="mod">
          <ac:chgData name="Simon, Tanaha" userId="S::tsimon@ocra.in.gov::77d4929f-49d4-41cb-8f1e-78f564f502b4" providerId="AD" clId="Web-{EFE7CC42-2A2E-1858-2439-24E65FB2DE3E}" dt="2025-09-19T19:48:04.463" v="289" actId="1076"/>
          <ac:spMkLst>
            <pc:docMk/>
            <pc:sldMk cId="3879126925" sldId="392"/>
            <ac:spMk id="2" creationId="{17032B9E-86FF-697A-2649-FCD9DB554586}"/>
          </ac:spMkLst>
        </pc:spChg>
        <pc:graphicFrameChg chg="mod modGraphic">
          <ac:chgData name="Simon, Tanaha" userId="S::tsimon@ocra.in.gov::77d4929f-49d4-41cb-8f1e-78f564f502b4" providerId="AD" clId="Web-{EFE7CC42-2A2E-1858-2439-24E65FB2DE3E}" dt="2025-09-19T19:49:12.747" v="295" actId="14100"/>
          <ac:graphicFrameMkLst>
            <pc:docMk/>
            <pc:sldMk cId="3879126925" sldId="392"/>
            <ac:graphicFrameMk id="5" creationId="{6C436982-0A28-CE9A-FD34-47FE5ECB0C07}"/>
          </ac:graphicFrameMkLst>
        </pc:graphicFrameChg>
      </pc:sldChg>
      <pc:sldChg chg="modSp">
        <pc:chgData name="Simon, Tanaha" userId="S::tsimon@ocra.in.gov::77d4929f-49d4-41cb-8f1e-78f564f502b4" providerId="AD" clId="Web-{EFE7CC42-2A2E-1858-2439-24E65FB2DE3E}" dt="2025-09-19T19:43:49.585" v="81" actId="1076"/>
        <pc:sldMkLst>
          <pc:docMk/>
          <pc:sldMk cId="1208112449" sldId="435"/>
        </pc:sldMkLst>
        <pc:spChg chg="mod">
          <ac:chgData name="Simon, Tanaha" userId="S::tsimon@ocra.in.gov::77d4929f-49d4-41cb-8f1e-78f564f502b4" providerId="AD" clId="Web-{EFE7CC42-2A2E-1858-2439-24E65FB2DE3E}" dt="2025-09-19T19:42:59.955" v="76" actId="14100"/>
          <ac:spMkLst>
            <pc:docMk/>
            <pc:sldMk cId="1208112449" sldId="435"/>
            <ac:spMk id="5" creationId="{30BFEA8F-0B7F-069A-9010-F77F877D722E}"/>
          </ac:spMkLst>
        </pc:spChg>
        <pc:picChg chg="mod">
          <ac:chgData name="Simon, Tanaha" userId="S::tsimon@ocra.in.gov::77d4929f-49d4-41cb-8f1e-78f564f502b4" providerId="AD" clId="Web-{EFE7CC42-2A2E-1858-2439-24E65FB2DE3E}" dt="2025-09-19T19:43:49.585" v="81" actId="1076"/>
          <ac:picMkLst>
            <pc:docMk/>
            <pc:sldMk cId="1208112449" sldId="435"/>
            <ac:picMk id="4" creationId="{C09FC4FB-6963-CE80-BCCE-E0A4EB32C229}"/>
          </ac:picMkLst>
        </pc:picChg>
      </pc:sldChg>
    </pc:docChg>
  </pc:docChgLst>
  <pc:docChgLst>
    <pc:chgData name="Simon, Tanaha" userId="S::tsimon@ocra.in.gov::77d4929f-49d4-41cb-8f1e-78f564f502b4" providerId="AD" clId="Web-{15AB451E-EDC2-270F-588B-4EBBCD330386}"/>
    <pc:docChg chg="addSld modSld modSection">
      <pc:chgData name="Simon, Tanaha" userId="S::tsimon@ocra.in.gov::77d4929f-49d4-41cb-8f1e-78f564f502b4" providerId="AD" clId="Web-{15AB451E-EDC2-270F-588B-4EBBCD330386}" dt="2025-09-23T13:36:23.191" v="378" actId="1076"/>
      <pc:docMkLst>
        <pc:docMk/>
      </pc:docMkLst>
      <pc:sldChg chg="modSp">
        <pc:chgData name="Simon, Tanaha" userId="S::tsimon@ocra.in.gov::77d4929f-49d4-41cb-8f1e-78f564f502b4" providerId="AD" clId="Web-{15AB451E-EDC2-270F-588B-4EBBCD330386}" dt="2025-09-23T13:34:11.895" v="371" actId="1076"/>
        <pc:sldMkLst>
          <pc:docMk/>
          <pc:sldMk cId="2362718692" sldId="415"/>
        </pc:sldMkLst>
        <pc:spChg chg="mod">
          <ac:chgData name="Simon, Tanaha" userId="S::tsimon@ocra.in.gov::77d4929f-49d4-41cb-8f1e-78f564f502b4" providerId="AD" clId="Web-{15AB451E-EDC2-270F-588B-4EBBCD330386}" dt="2025-09-23T13:34:11.614" v="368" actId="1076"/>
          <ac:spMkLst>
            <pc:docMk/>
            <pc:sldMk cId="2362718692" sldId="415"/>
            <ac:spMk id="2" creationId="{93BF28E4-331E-6289-2F3D-387C0065E024}"/>
          </ac:spMkLst>
        </pc:spChg>
        <pc:spChg chg="mod">
          <ac:chgData name="Simon, Tanaha" userId="S::tsimon@ocra.in.gov::77d4929f-49d4-41cb-8f1e-78f564f502b4" providerId="AD" clId="Web-{15AB451E-EDC2-270F-588B-4EBBCD330386}" dt="2025-09-23T13:34:11.895" v="371" actId="1076"/>
          <ac:spMkLst>
            <pc:docMk/>
            <pc:sldMk cId="2362718692" sldId="415"/>
            <ac:spMk id="3" creationId="{C0AD5E07-CA2E-C34C-E289-63AF69414901}"/>
          </ac:spMkLst>
        </pc:spChg>
      </pc:sldChg>
      <pc:sldChg chg="modSp">
        <pc:chgData name="Simon, Tanaha" userId="S::tsimon@ocra.in.gov::77d4929f-49d4-41cb-8f1e-78f564f502b4" providerId="AD" clId="Web-{15AB451E-EDC2-270F-588B-4EBBCD330386}" dt="2025-09-23T13:34:12.083" v="373" actId="14100"/>
        <pc:sldMkLst>
          <pc:docMk/>
          <pc:sldMk cId="3609140914" sldId="417"/>
        </pc:sldMkLst>
        <pc:spChg chg="mod">
          <ac:chgData name="Simon, Tanaha" userId="S::tsimon@ocra.in.gov::77d4929f-49d4-41cb-8f1e-78f564f502b4" providerId="AD" clId="Web-{15AB451E-EDC2-270F-588B-4EBBCD330386}" dt="2025-09-23T13:34:12.083" v="373" actId="14100"/>
          <ac:spMkLst>
            <pc:docMk/>
            <pc:sldMk cId="3609140914" sldId="417"/>
            <ac:spMk id="3" creationId="{E1322F14-05C1-4036-C98A-712A36E83ACA}"/>
          </ac:spMkLst>
        </pc:spChg>
      </pc:sldChg>
      <pc:sldChg chg="modSp">
        <pc:chgData name="Simon, Tanaha" userId="S::tsimon@ocra.in.gov::77d4929f-49d4-41cb-8f1e-78f564f502b4" providerId="AD" clId="Web-{15AB451E-EDC2-270F-588B-4EBBCD330386}" dt="2025-09-23T13:36:23.191" v="378" actId="1076"/>
        <pc:sldMkLst>
          <pc:docMk/>
          <pc:sldMk cId="260980861" sldId="428"/>
        </pc:sldMkLst>
        <pc:spChg chg="mod">
          <ac:chgData name="Simon, Tanaha" userId="S::tsimon@ocra.in.gov::77d4929f-49d4-41cb-8f1e-78f564f502b4" providerId="AD" clId="Web-{15AB451E-EDC2-270F-588B-4EBBCD330386}" dt="2025-09-23T13:36:23.160" v="377" actId="1076"/>
          <ac:spMkLst>
            <pc:docMk/>
            <pc:sldMk cId="260980861" sldId="428"/>
            <ac:spMk id="2" creationId="{497CAA14-8675-CB66-8F6E-B389D98D4670}"/>
          </ac:spMkLst>
        </pc:spChg>
        <pc:spChg chg="mod">
          <ac:chgData name="Simon, Tanaha" userId="S::tsimon@ocra.in.gov::77d4929f-49d4-41cb-8f1e-78f564f502b4" providerId="AD" clId="Web-{15AB451E-EDC2-270F-588B-4EBBCD330386}" dt="2025-09-23T13:36:23.191" v="378" actId="1076"/>
          <ac:spMkLst>
            <pc:docMk/>
            <pc:sldMk cId="260980861" sldId="428"/>
            <ac:spMk id="3" creationId="{6B4FEB79-4BB2-5871-881F-E840F7C3FB58}"/>
          </ac:spMkLst>
        </pc:spChg>
      </pc:sldChg>
      <pc:sldChg chg="modSp">
        <pc:chgData name="Simon, Tanaha" userId="S::tsimon@ocra.in.gov::77d4929f-49d4-41cb-8f1e-78f564f502b4" providerId="AD" clId="Web-{15AB451E-EDC2-270F-588B-4EBBCD330386}" dt="2025-09-23T13:22:07.492" v="354" actId="1076"/>
        <pc:sldMkLst>
          <pc:docMk/>
          <pc:sldMk cId="3863797335" sldId="581"/>
        </pc:sldMkLst>
        <pc:spChg chg="mod">
          <ac:chgData name="Simon, Tanaha" userId="S::tsimon@ocra.in.gov::77d4929f-49d4-41cb-8f1e-78f564f502b4" providerId="AD" clId="Web-{15AB451E-EDC2-270F-588B-4EBBCD330386}" dt="2025-09-23T13:22:07.492" v="354" actId="1076"/>
          <ac:spMkLst>
            <pc:docMk/>
            <pc:sldMk cId="3863797335" sldId="581"/>
            <ac:spMk id="2" creationId="{B2DBA073-2A85-4A2F-87A4-23ACC056BBF0}"/>
          </ac:spMkLst>
        </pc:spChg>
      </pc:sldChg>
      <pc:sldChg chg="modSp">
        <pc:chgData name="Simon, Tanaha" userId="S::tsimon@ocra.in.gov::77d4929f-49d4-41cb-8f1e-78f564f502b4" providerId="AD" clId="Web-{15AB451E-EDC2-270F-588B-4EBBCD330386}" dt="2025-09-23T13:22:31.070" v="355" actId="20577"/>
        <pc:sldMkLst>
          <pc:docMk/>
          <pc:sldMk cId="2091453181" sldId="584"/>
        </pc:sldMkLst>
        <pc:spChg chg="mod">
          <ac:chgData name="Simon, Tanaha" userId="S::tsimon@ocra.in.gov::77d4929f-49d4-41cb-8f1e-78f564f502b4" providerId="AD" clId="Web-{15AB451E-EDC2-270F-588B-4EBBCD330386}" dt="2025-09-23T13:22:31.070" v="355" actId="20577"/>
          <ac:spMkLst>
            <pc:docMk/>
            <pc:sldMk cId="2091453181" sldId="584"/>
            <ac:spMk id="3" creationId="{7E164813-563A-CD56-068C-79B42AA43C23}"/>
          </ac:spMkLst>
        </pc:spChg>
        <pc:spChg chg="mod">
          <ac:chgData name="Simon, Tanaha" userId="S::tsimon@ocra.in.gov::77d4929f-49d4-41cb-8f1e-78f564f502b4" providerId="AD" clId="Web-{15AB451E-EDC2-270F-588B-4EBBCD330386}" dt="2025-09-23T13:16:45.900" v="306" actId="20577"/>
          <ac:spMkLst>
            <pc:docMk/>
            <pc:sldMk cId="2091453181" sldId="584"/>
            <ac:spMk id="4" creationId="{18121769-B54D-96A3-2244-AB7754C62CD8}"/>
          </ac:spMkLst>
        </pc:spChg>
      </pc:sldChg>
      <pc:sldChg chg="modSp">
        <pc:chgData name="Simon, Tanaha" userId="S::tsimon@ocra.in.gov::77d4929f-49d4-41cb-8f1e-78f564f502b4" providerId="AD" clId="Web-{15AB451E-EDC2-270F-588B-4EBBCD330386}" dt="2025-09-23T13:02:44.685" v="34" actId="14100"/>
        <pc:sldMkLst>
          <pc:docMk/>
          <pc:sldMk cId="1827203678" sldId="585"/>
        </pc:sldMkLst>
        <pc:picChg chg="mod modCrop">
          <ac:chgData name="Simon, Tanaha" userId="S::tsimon@ocra.in.gov::77d4929f-49d4-41cb-8f1e-78f564f502b4" providerId="AD" clId="Web-{15AB451E-EDC2-270F-588B-4EBBCD330386}" dt="2025-09-23T13:02:44.685" v="34" actId="14100"/>
          <ac:picMkLst>
            <pc:docMk/>
            <pc:sldMk cId="1827203678" sldId="585"/>
            <ac:picMk id="7" creationId="{E2EAA7B7-2B85-FE32-5CFA-51765FD444C6}"/>
          </ac:picMkLst>
        </pc:picChg>
        <pc:picChg chg="mod">
          <ac:chgData name="Simon, Tanaha" userId="S::tsimon@ocra.in.gov::77d4929f-49d4-41cb-8f1e-78f564f502b4" providerId="AD" clId="Web-{15AB451E-EDC2-270F-588B-4EBBCD330386}" dt="2025-09-23T13:02:31.076" v="31" actId="14100"/>
          <ac:picMkLst>
            <pc:docMk/>
            <pc:sldMk cId="1827203678" sldId="585"/>
            <ac:picMk id="10" creationId="{35B07EFD-0289-D01E-697E-544693677C76}"/>
          </ac:picMkLst>
        </pc:picChg>
      </pc:sldChg>
      <pc:sldChg chg="addSp delSp modSp">
        <pc:chgData name="Simon, Tanaha" userId="S::tsimon@ocra.in.gov::77d4929f-49d4-41cb-8f1e-78f564f502b4" providerId="AD" clId="Web-{15AB451E-EDC2-270F-588B-4EBBCD330386}" dt="2025-09-23T13:21:41.742" v="351" actId="1076"/>
        <pc:sldMkLst>
          <pc:docMk/>
          <pc:sldMk cId="2059587619" sldId="586"/>
        </pc:sldMkLst>
        <pc:spChg chg="mod">
          <ac:chgData name="Simon, Tanaha" userId="S::tsimon@ocra.in.gov::77d4929f-49d4-41cb-8f1e-78f564f502b4" providerId="AD" clId="Web-{15AB451E-EDC2-270F-588B-4EBBCD330386}" dt="2025-09-23T13:18:45.680" v="336" actId="14100"/>
          <ac:spMkLst>
            <pc:docMk/>
            <pc:sldMk cId="2059587619" sldId="586"/>
            <ac:spMk id="4" creationId="{9EBF3B81-8A65-E4EA-705B-7038F34D77AB}"/>
          </ac:spMkLst>
        </pc:spChg>
        <pc:spChg chg="del">
          <ac:chgData name="Simon, Tanaha" userId="S::tsimon@ocra.in.gov::77d4929f-49d4-41cb-8f1e-78f564f502b4" providerId="AD" clId="Web-{15AB451E-EDC2-270F-588B-4EBBCD330386}" dt="2025-09-23T13:09:56.011" v="37"/>
          <ac:spMkLst>
            <pc:docMk/>
            <pc:sldMk cId="2059587619" sldId="586"/>
            <ac:spMk id="23" creationId="{DC99427B-A97E-40A3-B1FD-4557346C6A91}"/>
          </ac:spMkLst>
        </pc:spChg>
        <pc:spChg chg="add mod">
          <ac:chgData name="Simon, Tanaha" userId="S::tsimon@ocra.in.gov::77d4929f-49d4-41cb-8f1e-78f564f502b4" providerId="AD" clId="Web-{15AB451E-EDC2-270F-588B-4EBBCD330386}" dt="2025-09-23T13:21:41.742" v="351" actId="1076"/>
          <ac:spMkLst>
            <pc:docMk/>
            <pc:sldMk cId="2059587619" sldId="586"/>
            <ac:spMk id="27" creationId="{29CD1542-D03D-8F9A-4253-45C459991C8E}"/>
          </ac:spMkLst>
        </pc:spChg>
        <pc:spChg chg="add">
          <ac:chgData name="Simon, Tanaha" userId="S::tsimon@ocra.in.gov::77d4929f-49d4-41cb-8f1e-78f564f502b4" providerId="AD" clId="Web-{15AB451E-EDC2-270F-588B-4EBBCD330386}" dt="2025-09-23T13:09:56.011" v="37"/>
          <ac:spMkLst>
            <pc:docMk/>
            <pc:sldMk cId="2059587619" sldId="586"/>
            <ac:spMk id="30" creationId="{3BCB5F6A-9EB0-40B0-9D13-3023E9A20508}"/>
          </ac:spMkLst>
        </pc:spChg>
        <pc:grpChg chg="del">
          <ac:chgData name="Simon, Tanaha" userId="S::tsimon@ocra.in.gov::77d4929f-49d4-41cb-8f1e-78f564f502b4" providerId="AD" clId="Web-{15AB451E-EDC2-270F-588B-4EBBCD330386}" dt="2025-09-23T13:09:56.011" v="37"/>
          <ac:grpSpMkLst>
            <pc:docMk/>
            <pc:sldMk cId="2059587619" sldId="586"/>
            <ac:grpSpMk id="11" creationId="{4815A7B4-532E-48C9-AC24-D78ACF3339DB}"/>
          </ac:grpSpMkLst>
        </pc:grpChg>
        <pc:picChg chg="mod">
          <ac:chgData name="Simon, Tanaha" userId="S::tsimon@ocra.in.gov::77d4929f-49d4-41cb-8f1e-78f564f502b4" providerId="AD" clId="Web-{15AB451E-EDC2-270F-588B-4EBBCD330386}" dt="2025-09-23T13:21:14.117" v="345" actId="1076"/>
          <ac:picMkLst>
            <pc:docMk/>
            <pc:sldMk cId="2059587619" sldId="586"/>
            <ac:picMk id="6" creationId="{523818EA-B0BB-57DC-C219-6BBCABD36E04}"/>
          </ac:picMkLst>
        </pc:picChg>
      </pc:sldChg>
      <pc:sldChg chg="modSp add replId">
        <pc:chgData name="Simon, Tanaha" userId="S::tsimon@ocra.in.gov::77d4929f-49d4-41cb-8f1e-78f564f502b4" providerId="AD" clId="Web-{15AB451E-EDC2-270F-588B-4EBBCD330386}" dt="2025-09-23T13:32:53.802" v="367" actId="1076"/>
        <pc:sldMkLst>
          <pc:docMk/>
          <pc:sldMk cId="3361344401" sldId="592"/>
        </pc:sldMkLst>
        <pc:picChg chg="mod">
          <ac:chgData name="Simon, Tanaha" userId="S::tsimon@ocra.in.gov::77d4929f-49d4-41cb-8f1e-78f564f502b4" providerId="AD" clId="Web-{15AB451E-EDC2-270F-588B-4EBBCD330386}" dt="2025-09-23T13:32:53.802" v="367" actId="1076"/>
          <ac:picMkLst>
            <pc:docMk/>
            <pc:sldMk cId="3361344401" sldId="592"/>
            <ac:picMk id="108" creationId="{CCE1EBEE-15F1-B0AA-FC49-EC1AA3D46672}"/>
          </ac:picMkLst>
        </pc:picChg>
      </pc:sldChg>
    </pc:docChg>
  </pc:docChgLst>
  <pc:docChgLst>
    <pc:chgData name="Guerrero, Pamela (Pame)" userId="S::pguerrero@ocra.in.gov::483b4b80-1c82-4d2b-a264-5dfeefd57350" providerId="AD" clId="Web-{FEAC499B-11F4-4792-925E-7A0CE9F9911F}"/>
    <pc:docChg chg="addSection modSection">
      <pc:chgData name="Guerrero, Pamela (Pame)" userId="S::pguerrero@ocra.in.gov::483b4b80-1c82-4d2b-a264-5dfeefd57350" providerId="AD" clId="Web-{FEAC499B-11F4-4792-925E-7A0CE9F9911F}" dt="2025-09-23T16:06:53.701" v="1"/>
      <pc:docMkLst>
        <pc:docMk/>
      </pc:docMkLst>
    </pc:docChg>
  </pc:docChgLst>
  <pc:docChgLst>
    <pc:chgData name="Guerrero, Pamela (Pame)" userId="S::pguerrero@ocra.in.gov::483b4b80-1c82-4d2b-a264-5dfeefd57350" providerId="AD" clId="Web-{7C9200C8-31A1-448B-9FD1-3BEC1AD5AB01}"/>
    <pc:docChg chg="addSld modSld modSection">
      <pc:chgData name="Guerrero, Pamela (Pame)" userId="S::pguerrero@ocra.in.gov::483b4b80-1c82-4d2b-a264-5dfeefd57350" providerId="AD" clId="Web-{7C9200C8-31A1-448B-9FD1-3BEC1AD5AB01}" dt="2025-09-23T15:03:25.623" v="41" actId="20577"/>
      <pc:docMkLst>
        <pc:docMk/>
      </pc:docMkLst>
      <pc:sldChg chg="modSp">
        <pc:chgData name="Guerrero, Pamela (Pame)" userId="S::pguerrero@ocra.in.gov::483b4b80-1c82-4d2b-a264-5dfeefd57350" providerId="AD" clId="Web-{7C9200C8-31A1-448B-9FD1-3BEC1AD5AB01}" dt="2025-09-23T14:59:26.874" v="10" actId="20577"/>
        <pc:sldMkLst>
          <pc:docMk/>
          <pc:sldMk cId="2098947684" sldId="378"/>
        </pc:sldMkLst>
        <pc:spChg chg="mod">
          <ac:chgData name="Guerrero, Pamela (Pame)" userId="S::pguerrero@ocra.in.gov::483b4b80-1c82-4d2b-a264-5dfeefd57350" providerId="AD" clId="Web-{7C9200C8-31A1-448B-9FD1-3BEC1AD5AB01}" dt="2025-09-23T14:59:26.874" v="10" actId="20577"/>
          <ac:spMkLst>
            <pc:docMk/>
            <pc:sldMk cId="2098947684" sldId="378"/>
            <ac:spMk id="7" creationId="{E7574C1A-1016-3B26-84C3-43C7189C2521}"/>
          </ac:spMkLst>
        </pc:spChg>
      </pc:sldChg>
      <pc:sldChg chg="modSp">
        <pc:chgData name="Guerrero, Pamela (Pame)" userId="S::pguerrero@ocra.in.gov::483b4b80-1c82-4d2b-a264-5dfeefd57350" providerId="AD" clId="Web-{7C9200C8-31A1-448B-9FD1-3BEC1AD5AB01}" dt="2025-09-23T15:01:01.982" v="13" actId="20577"/>
        <pc:sldMkLst>
          <pc:docMk/>
          <pc:sldMk cId="1450260984" sldId="580"/>
        </pc:sldMkLst>
        <pc:graphicFrameChg chg="modGraphic">
          <ac:chgData name="Guerrero, Pamela (Pame)" userId="S::pguerrero@ocra.in.gov::483b4b80-1c82-4d2b-a264-5dfeefd57350" providerId="AD" clId="Web-{7C9200C8-31A1-448B-9FD1-3BEC1AD5AB01}" dt="2025-09-23T15:01:01.982" v="13" actId="20577"/>
          <ac:graphicFrameMkLst>
            <pc:docMk/>
            <pc:sldMk cId="1450260984" sldId="580"/>
            <ac:graphicFrameMk id="6" creationId="{AF6E680A-A9F5-405A-5B8F-F9F0C83E0700}"/>
          </ac:graphicFrameMkLst>
        </pc:graphicFrameChg>
      </pc:sldChg>
      <pc:sldChg chg="modSp">
        <pc:chgData name="Guerrero, Pamela (Pame)" userId="S::pguerrero@ocra.in.gov::483b4b80-1c82-4d2b-a264-5dfeefd57350" providerId="AD" clId="Web-{7C9200C8-31A1-448B-9FD1-3BEC1AD5AB01}" dt="2025-09-23T15:02:59.545" v="22" actId="20577"/>
        <pc:sldMkLst>
          <pc:docMk/>
          <pc:sldMk cId="3471984553" sldId="591"/>
        </pc:sldMkLst>
        <pc:graphicFrameChg chg="modGraphic">
          <ac:chgData name="Guerrero, Pamela (Pame)" userId="S::pguerrero@ocra.in.gov::483b4b80-1c82-4d2b-a264-5dfeefd57350" providerId="AD" clId="Web-{7C9200C8-31A1-448B-9FD1-3BEC1AD5AB01}" dt="2025-09-23T15:02:59.545" v="22" actId="20577"/>
          <ac:graphicFrameMkLst>
            <pc:docMk/>
            <pc:sldMk cId="3471984553" sldId="591"/>
            <ac:graphicFrameMk id="49" creationId="{9829E095-55BC-EC9E-86F4-CA4B6D8CD082}"/>
          </ac:graphicFrameMkLst>
        </pc:graphicFrameChg>
      </pc:sldChg>
      <pc:sldChg chg="modSp new">
        <pc:chgData name="Guerrero, Pamela (Pame)" userId="S::pguerrero@ocra.in.gov::483b4b80-1c82-4d2b-a264-5dfeefd57350" providerId="AD" clId="Web-{7C9200C8-31A1-448B-9FD1-3BEC1AD5AB01}" dt="2025-09-23T15:03:25.623" v="41" actId="20577"/>
        <pc:sldMkLst>
          <pc:docMk/>
          <pc:sldMk cId="1579090111" sldId="595"/>
        </pc:sldMkLst>
        <pc:spChg chg="mod">
          <ac:chgData name="Guerrero, Pamela (Pame)" userId="S::pguerrero@ocra.in.gov::483b4b80-1c82-4d2b-a264-5dfeefd57350" providerId="AD" clId="Web-{7C9200C8-31A1-448B-9FD1-3BEC1AD5AB01}" dt="2025-09-23T15:03:25.623" v="41" actId="20577"/>
          <ac:spMkLst>
            <pc:docMk/>
            <pc:sldMk cId="1579090111" sldId="595"/>
            <ac:spMk id="2" creationId="{DA9FEC14-370A-EEE0-493B-9BAD0129420A}"/>
          </ac:spMkLst>
        </pc:spChg>
      </pc:sldChg>
    </pc:docChg>
  </pc:docChgLst>
  <pc:docChgLst>
    <pc:chgData name="Guerrero, Pamela (Pame)" userId="S::pguerrero@ocra.in.gov::483b4b80-1c82-4d2b-a264-5dfeefd57350" providerId="AD" clId="Web-{C20F431C-9860-C4D3-0BF1-05611C66C1AC}"/>
    <pc:docChg chg="addSld">
      <pc:chgData name="Guerrero, Pamela (Pame)" userId="S::pguerrero@ocra.in.gov::483b4b80-1c82-4d2b-a264-5dfeefd57350" providerId="AD" clId="Web-{C20F431C-9860-C4D3-0BF1-05611C66C1AC}" dt="2025-08-26T16:22:29.608" v="0"/>
      <pc:docMkLst>
        <pc:docMk/>
      </pc:docMkLst>
      <pc:sldChg chg="add">
        <pc:chgData name="Guerrero, Pamela (Pame)" userId="S::pguerrero@ocra.in.gov::483b4b80-1c82-4d2b-a264-5dfeefd57350" providerId="AD" clId="Web-{C20F431C-9860-C4D3-0BF1-05611C66C1AC}" dt="2025-08-26T16:22:29.608" v="0"/>
        <pc:sldMkLst>
          <pc:docMk/>
          <pc:sldMk cId="2436994747" sldId="386"/>
        </pc:sldMkLst>
      </pc:sldChg>
    </pc:docChg>
  </pc:docChgLst>
  <pc:docChgLst>
    <pc:chgData name="Guerrero, Pamela (Pame)" userId="483b4b80-1c82-4d2b-a264-5dfeefd57350" providerId="ADAL" clId="{A6BEBF05-C1A7-4946-B6F0-6211D7DB5275}"/>
    <pc:docChg chg="undo custSel addSld delSld modSld addSection modSection">
      <pc:chgData name="Guerrero, Pamela (Pame)" userId="483b4b80-1c82-4d2b-a264-5dfeefd57350" providerId="ADAL" clId="{A6BEBF05-C1A7-4946-B6F0-6211D7DB5275}" dt="2025-09-23T19:53:30.995" v="95" actId="20577"/>
      <pc:docMkLst>
        <pc:docMk/>
      </pc:docMkLst>
      <pc:sldChg chg="modSp mod">
        <pc:chgData name="Guerrero, Pamela (Pame)" userId="483b4b80-1c82-4d2b-a264-5dfeefd57350" providerId="ADAL" clId="{A6BEBF05-C1A7-4946-B6F0-6211D7DB5275}" dt="2025-09-19T15:41:10.493" v="17" actId="20577"/>
        <pc:sldMkLst>
          <pc:docMk/>
          <pc:sldMk cId="4175124629" sldId="372"/>
        </pc:sldMkLst>
      </pc:sldChg>
      <pc:sldChg chg="modSp del mod">
        <pc:chgData name="Guerrero, Pamela (Pame)" userId="483b4b80-1c82-4d2b-a264-5dfeefd57350" providerId="ADAL" clId="{A6BEBF05-C1A7-4946-B6F0-6211D7DB5275}" dt="2025-09-23T19:52:42.464" v="31" actId="2696"/>
        <pc:sldMkLst>
          <pc:docMk/>
          <pc:sldMk cId="3136369105" sldId="377"/>
        </pc:sldMkLst>
        <pc:spChg chg="mod">
          <ac:chgData name="Guerrero, Pamela (Pame)" userId="483b4b80-1c82-4d2b-a264-5dfeefd57350" providerId="ADAL" clId="{A6BEBF05-C1A7-4946-B6F0-6211D7DB5275}" dt="2025-09-23T19:52:12.878" v="27" actId="21"/>
          <ac:spMkLst>
            <pc:docMk/>
            <pc:sldMk cId="3136369105" sldId="377"/>
            <ac:spMk id="9" creationId="{4D3CA0CF-FC2E-9EFF-B1F8-61C7BA4E3791}"/>
          </ac:spMkLst>
        </pc:spChg>
      </pc:sldChg>
      <pc:sldChg chg="delSp add setBg delDesignElem">
        <pc:chgData name="Guerrero, Pamela (Pame)" userId="483b4b80-1c82-4d2b-a264-5dfeefd57350" providerId="ADAL" clId="{A6BEBF05-C1A7-4946-B6F0-6211D7DB5275}" dt="2025-09-23T19:50:06.592" v="22"/>
        <pc:sldMkLst>
          <pc:docMk/>
          <pc:sldMk cId="1672482905" sldId="416"/>
        </pc:sldMkLst>
        <pc:spChg chg="del">
          <ac:chgData name="Guerrero, Pamela (Pame)" userId="483b4b80-1c82-4d2b-a264-5dfeefd57350" providerId="ADAL" clId="{A6BEBF05-C1A7-4946-B6F0-6211D7DB5275}" dt="2025-09-23T19:50:06.592" v="22"/>
          <ac:spMkLst>
            <pc:docMk/>
            <pc:sldMk cId="1672482905" sldId="416"/>
            <ac:spMk id="8" creationId="{603AE127-802C-459A-A612-DB85B67F0DC0}"/>
          </ac:spMkLst>
        </pc:spChg>
        <pc:spChg chg="del">
          <ac:chgData name="Guerrero, Pamela (Pame)" userId="483b4b80-1c82-4d2b-a264-5dfeefd57350" providerId="ADAL" clId="{A6BEBF05-C1A7-4946-B6F0-6211D7DB5275}" dt="2025-09-23T19:50:06.592" v="22"/>
          <ac:spMkLst>
            <pc:docMk/>
            <pc:sldMk cId="1672482905" sldId="416"/>
            <ac:spMk id="10" creationId="{9323D83D-50D6-4040-A58B-FCEA340F886A}"/>
          </ac:spMkLst>
        </pc:spChg>
        <pc:spChg chg="del">
          <ac:chgData name="Guerrero, Pamela (Pame)" userId="483b4b80-1c82-4d2b-a264-5dfeefd57350" providerId="ADAL" clId="{A6BEBF05-C1A7-4946-B6F0-6211D7DB5275}" dt="2025-09-23T19:50:06.592" v="22"/>
          <ac:spMkLst>
            <pc:docMk/>
            <pc:sldMk cId="1672482905" sldId="416"/>
            <ac:spMk id="14" creationId="{F10FD715-4DCE-4779-B634-EC78315EA213}"/>
          </ac:spMkLst>
        </pc:spChg>
        <pc:cxnChg chg="del">
          <ac:chgData name="Guerrero, Pamela (Pame)" userId="483b4b80-1c82-4d2b-a264-5dfeefd57350" providerId="ADAL" clId="{A6BEBF05-C1A7-4946-B6F0-6211D7DB5275}" dt="2025-09-23T19:50:06.592" v="22"/>
          <ac:cxnSpMkLst>
            <pc:docMk/>
            <pc:sldMk cId="1672482905" sldId="416"/>
            <ac:cxnSpMk id="12" creationId="{1A1FE6BB-DFB2-4080-9B5E-076EF5DDE67B}"/>
          </ac:cxnSpMkLst>
        </pc:cxnChg>
      </pc:sldChg>
      <pc:sldChg chg="delSp modSp mod">
        <pc:chgData name="Guerrero, Pamela (Pame)" userId="483b4b80-1c82-4d2b-a264-5dfeefd57350" providerId="ADAL" clId="{A6BEBF05-C1A7-4946-B6F0-6211D7DB5275}" dt="2025-09-19T15:37:59.175" v="5" actId="1076"/>
        <pc:sldMkLst>
          <pc:docMk/>
          <pc:sldMk cId="2234449163" sldId="418"/>
        </pc:sldMkLst>
        <pc:spChg chg="mod">
          <ac:chgData name="Guerrero, Pamela (Pame)" userId="483b4b80-1c82-4d2b-a264-5dfeefd57350" providerId="ADAL" clId="{A6BEBF05-C1A7-4946-B6F0-6211D7DB5275}" dt="2025-09-19T15:37:59.175" v="5" actId="1076"/>
          <ac:spMkLst>
            <pc:docMk/>
            <pc:sldMk cId="2234449163" sldId="418"/>
            <ac:spMk id="4" creationId="{5679858B-63E1-F41F-9FA0-97680D8C227C}"/>
          </ac:spMkLst>
        </pc:spChg>
        <pc:spChg chg="mod">
          <ac:chgData name="Guerrero, Pamela (Pame)" userId="483b4b80-1c82-4d2b-a264-5dfeefd57350" providerId="ADAL" clId="{A6BEBF05-C1A7-4946-B6F0-6211D7DB5275}" dt="2025-09-19T15:37:51.296" v="3" actId="1076"/>
          <ac:spMkLst>
            <pc:docMk/>
            <pc:sldMk cId="2234449163" sldId="418"/>
            <ac:spMk id="14" creationId="{39A70EC8-3B3B-5AA2-E856-6C60B9603CF1}"/>
          </ac:spMkLst>
        </pc:spChg>
        <pc:picChg chg="mod">
          <ac:chgData name="Guerrero, Pamela (Pame)" userId="483b4b80-1c82-4d2b-a264-5dfeefd57350" providerId="ADAL" clId="{A6BEBF05-C1A7-4946-B6F0-6211D7DB5275}" dt="2025-09-19T15:37:55.657" v="4" actId="1076"/>
          <ac:picMkLst>
            <pc:docMk/>
            <pc:sldMk cId="2234449163" sldId="418"/>
            <ac:picMk id="2" creationId="{AA8B76D7-7BAB-79C6-B026-783187C0F644}"/>
          </ac:picMkLst>
        </pc:picChg>
        <pc:picChg chg="mod">
          <ac:chgData name="Guerrero, Pamela (Pame)" userId="483b4b80-1c82-4d2b-a264-5dfeefd57350" providerId="ADAL" clId="{A6BEBF05-C1A7-4946-B6F0-6211D7DB5275}" dt="2025-09-19T15:37:45.545" v="2" actId="1076"/>
          <ac:picMkLst>
            <pc:docMk/>
            <pc:sldMk cId="2234449163" sldId="418"/>
            <ac:picMk id="2050" creationId="{C35139C8-9D69-BEF7-360B-01961D2E1FBB}"/>
          </ac:picMkLst>
        </pc:picChg>
      </pc:sldChg>
      <pc:sldChg chg="delSp add setBg delDesignElem">
        <pc:chgData name="Guerrero, Pamela (Pame)" userId="483b4b80-1c82-4d2b-a264-5dfeefd57350" providerId="ADAL" clId="{A6BEBF05-C1A7-4946-B6F0-6211D7DB5275}" dt="2025-09-23T19:50:06.592" v="22"/>
        <pc:sldMkLst>
          <pc:docMk/>
          <pc:sldMk cId="2023409135" sldId="420"/>
        </pc:sldMkLst>
        <pc:grpChg chg="del">
          <ac:chgData name="Guerrero, Pamela (Pame)" userId="483b4b80-1c82-4d2b-a264-5dfeefd57350" providerId="ADAL" clId="{A6BEBF05-C1A7-4946-B6F0-6211D7DB5275}" dt="2025-09-23T19:50:06.592" v="22"/>
          <ac:grpSpMkLst>
            <pc:docMk/>
            <pc:sldMk cId="2023409135" sldId="420"/>
            <ac:grpSpMk id="56" creationId="{6CC33B2B-B475-4189-BA8F-3CF8248DC685}"/>
          </ac:grpSpMkLst>
        </pc:grpChg>
      </pc:sldChg>
      <pc:sldChg chg="delSp add setBg delDesignElem">
        <pc:chgData name="Guerrero, Pamela (Pame)" userId="483b4b80-1c82-4d2b-a264-5dfeefd57350" providerId="ADAL" clId="{A6BEBF05-C1A7-4946-B6F0-6211D7DB5275}" dt="2025-09-23T19:50:06.592" v="22"/>
        <pc:sldMkLst>
          <pc:docMk/>
          <pc:sldMk cId="2145758240" sldId="426"/>
        </pc:sldMkLst>
        <pc:spChg chg="del">
          <ac:chgData name="Guerrero, Pamela (Pame)" userId="483b4b80-1c82-4d2b-a264-5dfeefd57350" providerId="ADAL" clId="{A6BEBF05-C1A7-4946-B6F0-6211D7DB5275}" dt="2025-09-23T19:50:06.592" v="22"/>
          <ac:spMkLst>
            <pc:docMk/>
            <pc:sldMk cId="2145758240" sldId="426"/>
            <ac:spMk id="8" creationId="{603AE127-802C-459A-A612-DB85B67F0DC0}"/>
          </ac:spMkLst>
        </pc:spChg>
        <pc:spChg chg="del">
          <ac:chgData name="Guerrero, Pamela (Pame)" userId="483b4b80-1c82-4d2b-a264-5dfeefd57350" providerId="ADAL" clId="{A6BEBF05-C1A7-4946-B6F0-6211D7DB5275}" dt="2025-09-23T19:50:06.592" v="22"/>
          <ac:spMkLst>
            <pc:docMk/>
            <pc:sldMk cId="2145758240" sldId="426"/>
            <ac:spMk id="10" creationId="{9323D83D-50D6-4040-A58B-FCEA340F886A}"/>
          </ac:spMkLst>
        </pc:spChg>
        <pc:spChg chg="del">
          <ac:chgData name="Guerrero, Pamela (Pame)" userId="483b4b80-1c82-4d2b-a264-5dfeefd57350" providerId="ADAL" clId="{A6BEBF05-C1A7-4946-B6F0-6211D7DB5275}" dt="2025-09-23T19:50:06.592" v="22"/>
          <ac:spMkLst>
            <pc:docMk/>
            <pc:sldMk cId="2145758240" sldId="426"/>
            <ac:spMk id="14" creationId="{F10FD715-4DCE-4779-B634-EC78315EA213}"/>
          </ac:spMkLst>
        </pc:spChg>
        <pc:cxnChg chg="del">
          <ac:chgData name="Guerrero, Pamela (Pame)" userId="483b4b80-1c82-4d2b-a264-5dfeefd57350" providerId="ADAL" clId="{A6BEBF05-C1A7-4946-B6F0-6211D7DB5275}" dt="2025-09-23T19:50:06.592" v="22"/>
          <ac:cxnSpMkLst>
            <pc:docMk/>
            <pc:sldMk cId="2145758240" sldId="426"/>
            <ac:cxnSpMk id="12" creationId="{1A1FE6BB-DFB2-4080-9B5E-076EF5DDE67B}"/>
          </ac:cxnSpMkLst>
        </pc:cxnChg>
      </pc:sldChg>
      <pc:sldChg chg="delSp add setBg delDesignElem">
        <pc:chgData name="Guerrero, Pamela (Pame)" userId="483b4b80-1c82-4d2b-a264-5dfeefd57350" providerId="ADAL" clId="{A6BEBF05-C1A7-4946-B6F0-6211D7DB5275}" dt="2025-09-23T19:50:06.592" v="22"/>
        <pc:sldMkLst>
          <pc:docMk/>
          <pc:sldMk cId="3819841870" sldId="427"/>
        </pc:sldMkLst>
        <pc:spChg chg="del">
          <ac:chgData name="Guerrero, Pamela (Pame)" userId="483b4b80-1c82-4d2b-a264-5dfeefd57350" providerId="ADAL" clId="{A6BEBF05-C1A7-4946-B6F0-6211D7DB5275}" dt="2025-09-23T19:50:06.592" v="22"/>
          <ac:spMkLst>
            <pc:docMk/>
            <pc:sldMk cId="3819841870" sldId="427"/>
            <ac:spMk id="8" creationId="{603AE127-802C-459A-A612-DB85B67F0DC0}"/>
          </ac:spMkLst>
        </pc:spChg>
        <pc:spChg chg="del">
          <ac:chgData name="Guerrero, Pamela (Pame)" userId="483b4b80-1c82-4d2b-a264-5dfeefd57350" providerId="ADAL" clId="{A6BEBF05-C1A7-4946-B6F0-6211D7DB5275}" dt="2025-09-23T19:50:06.592" v="22"/>
          <ac:spMkLst>
            <pc:docMk/>
            <pc:sldMk cId="3819841870" sldId="427"/>
            <ac:spMk id="10" creationId="{9323D83D-50D6-4040-A58B-FCEA340F886A}"/>
          </ac:spMkLst>
        </pc:spChg>
        <pc:spChg chg="del">
          <ac:chgData name="Guerrero, Pamela (Pame)" userId="483b4b80-1c82-4d2b-a264-5dfeefd57350" providerId="ADAL" clId="{A6BEBF05-C1A7-4946-B6F0-6211D7DB5275}" dt="2025-09-23T19:50:06.592" v="22"/>
          <ac:spMkLst>
            <pc:docMk/>
            <pc:sldMk cId="3819841870" sldId="427"/>
            <ac:spMk id="14" creationId="{F10FD715-4DCE-4779-B634-EC78315EA213}"/>
          </ac:spMkLst>
        </pc:spChg>
        <pc:cxnChg chg="del">
          <ac:chgData name="Guerrero, Pamela (Pame)" userId="483b4b80-1c82-4d2b-a264-5dfeefd57350" providerId="ADAL" clId="{A6BEBF05-C1A7-4946-B6F0-6211D7DB5275}" dt="2025-09-23T19:50:06.592" v="22"/>
          <ac:cxnSpMkLst>
            <pc:docMk/>
            <pc:sldMk cId="3819841870" sldId="427"/>
            <ac:cxnSpMk id="12" creationId="{1A1FE6BB-DFB2-4080-9B5E-076EF5DDE67B}"/>
          </ac:cxnSpMkLst>
        </pc:cxnChg>
      </pc:sldChg>
      <pc:sldChg chg="modSp mod">
        <pc:chgData name="Guerrero, Pamela (Pame)" userId="483b4b80-1c82-4d2b-a264-5dfeefd57350" providerId="ADAL" clId="{A6BEBF05-C1A7-4946-B6F0-6211D7DB5275}" dt="2025-09-23T19:53:30.995" v="95" actId="20577"/>
        <pc:sldMkLst>
          <pc:docMk/>
          <pc:sldMk cId="1208112449" sldId="435"/>
        </pc:sldMkLst>
        <pc:spChg chg="mod">
          <ac:chgData name="Guerrero, Pamela (Pame)" userId="483b4b80-1c82-4d2b-a264-5dfeefd57350" providerId="ADAL" clId="{A6BEBF05-C1A7-4946-B6F0-6211D7DB5275}" dt="2025-09-23T19:53:30.995" v="95" actId="20577"/>
          <ac:spMkLst>
            <pc:docMk/>
            <pc:sldMk cId="1208112449" sldId="435"/>
            <ac:spMk id="5" creationId="{30BFEA8F-0B7F-069A-9010-F77F877D722E}"/>
          </ac:spMkLst>
        </pc:spChg>
      </pc:sldChg>
      <pc:sldChg chg="delSp modSp mod">
        <pc:chgData name="Guerrero, Pamela (Pame)" userId="483b4b80-1c82-4d2b-a264-5dfeefd57350" providerId="ADAL" clId="{A6BEBF05-C1A7-4946-B6F0-6211D7DB5275}" dt="2025-09-19T15:39:38.513" v="15" actId="1076"/>
        <pc:sldMkLst>
          <pc:docMk/>
          <pc:sldMk cId="533705058" sldId="569"/>
        </pc:sldMkLst>
      </pc:sldChg>
      <pc:sldChg chg="del">
        <pc:chgData name="Guerrero, Pamela (Pame)" userId="483b4b80-1c82-4d2b-a264-5dfeefd57350" providerId="ADAL" clId="{A6BEBF05-C1A7-4946-B6F0-6211D7DB5275}" dt="2025-09-19T15:38:22.484" v="6" actId="2696"/>
        <pc:sldMkLst>
          <pc:docMk/>
          <pc:sldMk cId="128963526" sldId="570"/>
        </pc:sldMkLst>
      </pc:sldChg>
      <pc:sldChg chg="modSp mod">
        <pc:chgData name="Guerrero, Pamela (Pame)" userId="483b4b80-1c82-4d2b-a264-5dfeefd57350" providerId="ADAL" clId="{A6BEBF05-C1A7-4946-B6F0-6211D7DB5275}" dt="2025-09-19T15:40:24.498" v="16" actId="20577"/>
        <pc:sldMkLst>
          <pc:docMk/>
          <pc:sldMk cId="2822950120" sldId="576"/>
        </pc:sldMkLst>
      </pc:sldChg>
      <pc:sldChg chg="del">
        <pc:chgData name="Guerrero, Pamela (Pame)" userId="483b4b80-1c82-4d2b-a264-5dfeefd57350" providerId="ADAL" clId="{A6BEBF05-C1A7-4946-B6F0-6211D7DB5275}" dt="2025-09-23T19:50:56.629" v="26" actId="47"/>
        <pc:sldMkLst>
          <pc:docMk/>
          <pc:sldMk cId="2091453181" sldId="584"/>
        </pc:sldMkLst>
      </pc:sldChg>
      <pc:sldChg chg="del">
        <pc:chgData name="Guerrero, Pamela (Pame)" userId="483b4b80-1c82-4d2b-a264-5dfeefd57350" providerId="ADAL" clId="{A6BEBF05-C1A7-4946-B6F0-6211D7DB5275}" dt="2025-09-23T19:52:57.151" v="32" actId="2696"/>
        <pc:sldMkLst>
          <pc:docMk/>
          <pc:sldMk cId="2059587619" sldId="586"/>
        </pc:sldMkLst>
      </pc:sldChg>
      <pc:sldChg chg="del">
        <pc:chgData name="Guerrero, Pamela (Pame)" userId="483b4b80-1c82-4d2b-a264-5dfeefd57350" providerId="ADAL" clId="{A6BEBF05-C1A7-4946-B6F0-6211D7DB5275}" dt="2025-09-23T19:50:50.986" v="25" actId="47"/>
        <pc:sldMkLst>
          <pc:docMk/>
          <pc:sldMk cId="3280343075" sldId="593"/>
        </pc:sldMkLst>
      </pc:sldChg>
      <pc:sldChg chg="modSp mod">
        <pc:chgData name="Guerrero, Pamela (Pame)" userId="483b4b80-1c82-4d2b-a264-5dfeefd57350" providerId="ADAL" clId="{A6BEBF05-C1A7-4946-B6F0-6211D7DB5275}" dt="2025-09-23T19:52:38.225" v="30"/>
        <pc:sldMkLst>
          <pc:docMk/>
          <pc:sldMk cId="2298840288" sldId="604"/>
        </pc:sldMkLst>
        <pc:graphicFrameChg chg="mod modGraphic">
          <ac:chgData name="Guerrero, Pamela (Pame)" userId="483b4b80-1c82-4d2b-a264-5dfeefd57350" providerId="ADAL" clId="{A6BEBF05-C1A7-4946-B6F0-6211D7DB5275}" dt="2025-09-23T19:52:38.225" v="30"/>
          <ac:graphicFrameMkLst>
            <pc:docMk/>
            <pc:sldMk cId="2298840288" sldId="604"/>
            <ac:graphicFrameMk id="4" creationId="{3725C374-A2AA-8F55-ACD1-17324C6D10E5}"/>
          </ac:graphicFrameMkLst>
        </pc:graphicFrameChg>
      </pc:sldChg>
    </pc:docChg>
  </pc:docChgLst>
  <pc:docChgLst>
    <pc:chgData name="Simon, Tanaha" userId="S::tsimon@ocra.in.gov::77d4929f-49d4-41cb-8f1e-78f564f502b4" providerId="AD" clId="Web-{B2F68FAF-300B-EE53-69C0-C6D79C707C09}"/>
    <pc:docChg chg="addSld delSld modSld modSection">
      <pc:chgData name="Simon, Tanaha" userId="S::tsimon@ocra.in.gov::77d4929f-49d4-41cb-8f1e-78f564f502b4" providerId="AD" clId="Web-{B2F68FAF-300B-EE53-69C0-C6D79C707C09}" dt="2025-09-22T14:25:37.885" v="443" actId="14100"/>
      <pc:docMkLst>
        <pc:docMk/>
      </pc:docMkLst>
      <pc:sldChg chg="addSp delSp modSp del">
        <pc:chgData name="Simon, Tanaha" userId="S::tsimon@ocra.in.gov::77d4929f-49d4-41cb-8f1e-78f564f502b4" providerId="AD" clId="Web-{B2F68FAF-300B-EE53-69C0-C6D79C707C09}" dt="2025-09-22T14:13:00.704" v="298"/>
        <pc:sldMkLst>
          <pc:docMk/>
          <pc:sldMk cId="2592194067" sldId="401"/>
        </pc:sldMkLst>
        <pc:spChg chg="add mod">
          <ac:chgData name="Simon, Tanaha" userId="S::tsimon@ocra.in.gov::77d4929f-49d4-41cb-8f1e-78f564f502b4" providerId="AD" clId="Web-{B2F68FAF-300B-EE53-69C0-C6D79C707C09}" dt="2025-09-22T14:11:23.341" v="281"/>
          <ac:spMkLst>
            <pc:docMk/>
            <pc:sldMk cId="2592194067" sldId="401"/>
            <ac:spMk id="29" creationId="{786D9FD4-F0D4-B1B7-4F08-380FFEA92E62}"/>
          </ac:spMkLst>
        </pc:spChg>
        <pc:graphicFrameChg chg="del modGraphic">
          <ac:chgData name="Simon, Tanaha" userId="S::tsimon@ocra.in.gov::77d4929f-49d4-41cb-8f1e-78f564f502b4" providerId="AD" clId="Web-{B2F68FAF-300B-EE53-69C0-C6D79C707C09}" dt="2025-09-22T14:11:23.341" v="281"/>
          <ac:graphicFrameMkLst>
            <pc:docMk/>
            <pc:sldMk cId="2592194067" sldId="401"/>
            <ac:graphicFrameMk id="30" creationId="{C5B49BE2-F892-8904-F75A-7C70A17AAD17}"/>
          </ac:graphicFrameMkLst>
        </pc:graphicFrameChg>
      </pc:sldChg>
      <pc:sldChg chg="addSp delSp modSp del">
        <pc:chgData name="Simon, Tanaha" userId="S::tsimon@ocra.in.gov::77d4929f-49d4-41cb-8f1e-78f564f502b4" providerId="AD" clId="Web-{B2F68FAF-300B-EE53-69C0-C6D79C707C09}" dt="2025-09-22T14:11:15.575" v="280"/>
        <pc:sldMkLst>
          <pc:docMk/>
          <pc:sldMk cId="3004907624" sldId="526"/>
        </pc:sldMkLst>
        <pc:spChg chg="add del mod">
          <ac:chgData name="Simon, Tanaha" userId="S::tsimon@ocra.in.gov::77d4929f-49d4-41cb-8f1e-78f564f502b4" providerId="AD" clId="Web-{B2F68FAF-300B-EE53-69C0-C6D79C707C09}" dt="2025-09-22T14:06:55.520" v="175"/>
          <ac:spMkLst>
            <pc:docMk/>
            <pc:sldMk cId="3004907624" sldId="526"/>
            <ac:spMk id="50" creationId="{51482DBF-CF9A-9D35-3423-2DFA329DADE8}"/>
          </ac:spMkLst>
        </pc:spChg>
        <pc:graphicFrameChg chg="del">
          <ac:chgData name="Simon, Tanaha" userId="S::tsimon@ocra.in.gov::77d4929f-49d4-41cb-8f1e-78f564f502b4" providerId="AD" clId="Web-{B2F68FAF-300B-EE53-69C0-C6D79C707C09}" dt="2025-09-22T14:03:52.534" v="132"/>
          <ac:graphicFrameMkLst>
            <pc:docMk/>
            <pc:sldMk cId="3004907624" sldId="526"/>
            <ac:graphicFrameMk id="6" creationId="{7A3DC50C-F976-17C0-891F-97D76C2F52C9}"/>
          </ac:graphicFrameMkLst>
        </pc:graphicFrameChg>
      </pc:sldChg>
      <pc:sldChg chg="modSp add replId">
        <pc:chgData name="Simon, Tanaha" userId="S::tsimon@ocra.in.gov::77d4929f-49d4-41cb-8f1e-78f564f502b4" providerId="AD" clId="Web-{B2F68FAF-300B-EE53-69C0-C6D79C707C09}" dt="2025-09-22T14:01:28.049" v="130" actId="20577"/>
        <pc:sldMkLst>
          <pc:docMk/>
          <pc:sldMk cId="6615375" sldId="582"/>
        </pc:sldMkLst>
        <pc:spChg chg="mod">
          <ac:chgData name="Simon, Tanaha" userId="S::tsimon@ocra.in.gov::77d4929f-49d4-41cb-8f1e-78f564f502b4" providerId="AD" clId="Web-{B2F68FAF-300B-EE53-69C0-C6D79C707C09}" dt="2025-09-22T13:59:04.547" v="118" actId="20577"/>
          <ac:spMkLst>
            <pc:docMk/>
            <pc:sldMk cId="6615375" sldId="582"/>
            <ac:spMk id="2" creationId="{953F7302-BAA3-398D-2246-1C48D2AEFE9B}"/>
          </ac:spMkLst>
        </pc:spChg>
        <pc:graphicFrameChg chg="mod modGraphic">
          <ac:chgData name="Simon, Tanaha" userId="S::tsimon@ocra.in.gov::77d4929f-49d4-41cb-8f1e-78f564f502b4" providerId="AD" clId="Web-{B2F68FAF-300B-EE53-69C0-C6D79C707C09}" dt="2025-09-22T14:01:28.049" v="130" actId="20577"/>
          <ac:graphicFrameMkLst>
            <pc:docMk/>
            <pc:sldMk cId="6615375" sldId="582"/>
            <ac:graphicFrameMk id="6" creationId="{1A3F352E-1E0B-739B-0739-997D1132890B}"/>
          </ac:graphicFrameMkLst>
        </pc:graphicFrameChg>
      </pc:sldChg>
      <pc:sldChg chg="addSp delSp modSp add replId">
        <pc:chgData name="Simon, Tanaha" userId="S::tsimon@ocra.in.gov::77d4929f-49d4-41cb-8f1e-78f564f502b4" providerId="AD" clId="Web-{B2F68FAF-300B-EE53-69C0-C6D79C707C09}" dt="2025-09-22T14:12:57.048" v="297" actId="1076"/>
        <pc:sldMkLst>
          <pc:docMk/>
          <pc:sldMk cId="3213633749" sldId="583"/>
        </pc:sldMkLst>
        <pc:spChg chg="mod">
          <ac:chgData name="Simon, Tanaha" userId="S::tsimon@ocra.in.gov::77d4929f-49d4-41cb-8f1e-78f564f502b4" providerId="AD" clId="Web-{B2F68FAF-300B-EE53-69C0-C6D79C707C09}" dt="2025-09-22T14:04:25.675" v="153" actId="20577"/>
          <ac:spMkLst>
            <pc:docMk/>
            <pc:sldMk cId="3213633749" sldId="583"/>
            <ac:spMk id="2" creationId="{3223125F-DEF1-B22E-B26D-206A07A570F3}"/>
          </ac:spMkLst>
        </pc:spChg>
        <pc:spChg chg="del">
          <ac:chgData name="Simon, Tanaha" userId="S::tsimon@ocra.in.gov::77d4929f-49d4-41cb-8f1e-78f564f502b4" providerId="AD" clId="Web-{B2F68FAF-300B-EE53-69C0-C6D79C707C09}" dt="2025-09-22T14:09:57.025" v="272"/>
          <ac:spMkLst>
            <pc:docMk/>
            <pc:sldMk cId="3213633749" sldId="583"/>
            <ac:spMk id="4" creationId="{36DD886C-2D82-E6BA-87AA-43F25E93F7D2}"/>
          </ac:spMkLst>
        </pc:spChg>
        <pc:spChg chg="add del mod">
          <ac:chgData name="Simon, Tanaha" userId="S::tsimon@ocra.in.gov::77d4929f-49d4-41cb-8f1e-78f564f502b4" providerId="AD" clId="Web-{B2F68FAF-300B-EE53-69C0-C6D79C707C09}" dt="2025-09-22T14:04:01.331" v="135"/>
          <ac:spMkLst>
            <pc:docMk/>
            <pc:sldMk cId="3213633749" sldId="583"/>
            <ac:spMk id="23" creationId="{F6C4F24C-A9DE-D20E-B87C-FF8B2A9227D5}"/>
          </ac:spMkLst>
        </pc:spChg>
        <pc:spChg chg="add mod">
          <ac:chgData name="Simon, Tanaha" userId="S::tsimon@ocra.in.gov::77d4929f-49d4-41cb-8f1e-78f564f502b4" providerId="AD" clId="Web-{B2F68FAF-300B-EE53-69C0-C6D79C707C09}" dt="2025-09-22T14:12:57.048" v="297" actId="1076"/>
          <ac:spMkLst>
            <pc:docMk/>
            <pc:sldMk cId="3213633749" sldId="583"/>
            <ac:spMk id="271" creationId="{D093B1DC-CCAD-BAE7-0858-FFA702FC12E7}"/>
          </ac:spMkLst>
        </pc:spChg>
        <pc:graphicFrameChg chg="del">
          <ac:chgData name="Simon, Tanaha" userId="S::tsimon@ocra.in.gov::77d4929f-49d4-41cb-8f1e-78f564f502b4" providerId="AD" clId="Web-{B2F68FAF-300B-EE53-69C0-C6D79C707C09}" dt="2025-09-22T14:03:56.613" v="133"/>
          <ac:graphicFrameMkLst>
            <pc:docMk/>
            <pc:sldMk cId="3213633749" sldId="583"/>
            <ac:graphicFrameMk id="6" creationId="{4FD93697-B799-22B3-97A9-E50C23968D5C}"/>
          </ac:graphicFrameMkLst>
        </pc:graphicFrameChg>
        <pc:graphicFrameChg chg="add del mod modGraphic">
          <ac:chgData name="Simon, Tanaha" userId="S::tsimon@ocra.in.gov::77d4929f-49d4-41cb-8f1e-78f564f502b4" providerId="AD" clId="Web-{B2F68FAF-300B-EE53-69C0-C6D79C707C09}" dt="2025-09-22T14:11:32.013" v="283"/>
          <ac:graphicFrameMkLst>
            <pc:docMk/>
            <pc:sldMk cId="3213633749" sldId="583"/>
            <ac:graphicFrameMk id="24" creationId="{7A3DC50C-F976-17C0-891F-97D76C2F52C9}"/>
          </ac:graphicFrameMkLst>
        </pc:graphicFrameChg>
        <pc:graphicFrameChg chg="add mod">
          <ac:chgData name="Simon, Tanaha" userId="S::tsimon@ocra.in.gov::77d4929f-49d4-41cb-8f1e-78f564f502b4" providerId="AD" clId="Web-{B2F68FAF-300B-EE53-69C0-C6D79C707C09}" dt="2025-09-22T14:12:21.093" v="290" actId="1076"/>
          <ac:graphicFrameMkLst>
            <pc:docMk/>
            <pc:sldMk cId="3213633749" sldId="583"/>
            <ac:graphicFrameMk id="331" creationId="{C5B49BE2-F892-8904-F75A-7C70A17AAD17}"/>
          </ac:graphicFrameMkLst>
        </pc:graphicFrameChg>
      </pc:sldChg>
      <pc:sldChg chg="delSp modSp add replId">
        <pc:chgData name="Simon, Tanaha" userId="S::tsimon@ocra.in.gov::77d4929f-49d4-41cb-8f1e-78f564f502b4" providerId="AD" clId="Web-{B2F68FAF-300B-EE53-69C0-C6D79C707C09}" dt="2025-09-22T14:22:43.712" v="400" actId="20577"/>
        <pc:sldMkLst>
          <pc:docMk/>
          <pc:sldMk cId="2091453181" sldId="584"/>
        </pc:sldMkLst>
        <pc:spChg chg="mod">
          <ac:chgData name="Simon, Tanaha" userId="S::tsimon@ocra.in.gov::77d4929f-49d4-41cb-8f1e-78f564f502b4" providerId="AD" clId="Web-{B2F68FAF-300B-EE53-69C0-C6D79C707C09}" dt="2025-09-22T14:22:43.712" v="400" actId="20577"/>
          <ac:spMkLst>
            <pc:docMk/>
            <pc:sldMk cId="2091453181" sldId="584"/>
            <ac:spMk id="3" creationId="{7E164813-563A-CD56-068C-79B42AA43C23}"/>
          </ac:spMkLst>
        </pc:spChg>
        <pc:spChg chg="mod">
          <ac:chgData name="Simon, Tanaha" userId="S::tsimon@ocra.in.gov::77d4929f-49d4-41cb-8f1e-78f564f502b4" providerId="AD" clId="Web-{B2F68FAF-300B-EE53-69C0-C6D79C707C09}" dt="2025-09-22T14:13:39.627" v="313" actId="20577"/>
          <ac:spMkLst>
            <pc:docMk/>
            <pc:sldMk cId="2091453181" sldId="584"/>
            <ac:spMk id="4" creationId="{18121769-B54D-96A3-2244-AB7754C62CD8}"/>
          </ac:spMkLst>
        </pc:spChg>
        <pc:picChg chg="del">
          <ac:chgData name="Simon, Tanaha" userId="S::tsimon@ocra.in.gov::77d4929f-49d4-41cb-8f1e-78f564f502b4" providerId="AD" clId="Web-{B2F68FAF-300B-EE53-69C0-C6D79C707C09}" dt="2025-09-22T14:13:41.892" v="314"/>
          <ac:picMkLst>
            <pc:docMk/>
            <pc:sldMk cId="2091453181" sldId="584"/>
            <ac:picMk id="6" creationId="{63418B2B-3535-CDA0-362A-5764401A4549}"/>
          </ac:picMkLst>
        </pc:picChg>
        <pc:picChg chg="del">
          <ac:chgData name="Simon, Tanaha" userId="S::tsimon@ocra.in.gov::77d4929f-49d4-41cb-8f1e-78f564f502b4" providerId="AD" clId="Web-{B2F68FAF-300B-EE53-69C0-C6D79C707C09}" dt="2025-09-22T14:13:42.627" v="315"/>
          <ac:picMkLst>
            <pc:docMk/>
            <pc:sldMk cId="2091453181" sldId="584"/>
            <ac:picMk id="18" creationId="{FE121387-7607-6CA1-E978-214EADFBC9BB}"/>
          </ac:picMkLst>
        </pc:picChg>
      </pc:sldChg>
      <pc:sldChg chg="addSp delSp modSp add replId">
        <pc:chgData name="Simon, Tanaha" userId="S::tsimon@ocra.in.gov::77d4929f-49d4-41cb-8f1e-78f564f502b4" providerId="AD" clId="Web-{B2F68FAF-300B-EE53-69C0-C6D79C707C09}" dt="2025-09-22T14:25:37.885" v="443" actId="14100"/>
        <pc:sldMkLst>
          <pc:docMk/>
          <pc:sldMk cId="1827203678" sldId="585"/>
        </pc:sldMkLst>
        <pc:spChg chg="del mod">
          <ac:chgData name="Simon, Tanaha" userId="S::tsimon@ocra.in.gov::77d4929f-49d4-41cb-8f1e-78f564f502b4" providerId="AD" clId="Web-{B2F68FAF-300B-EE53-69C0-C6D79C707C09}" dt="2025-09-22T14:22:56.571" v="403"/>
          <ac:spMkLst>
            <pc:docMk/>
            <pc:sldMk cId="1827203678" sldId="585"/>
            <ac:spMk id="3" creationId="{A224DD25-37B5-3D35-CB0E-77F7DD166083}"/>
          </ac:spMkLst>
        </pc:spChg>
        <pc:spChg chg="add del mod">
          <ac:chgData name="Simon, Tanaha" userId="S::tsimon@ocra.in.gov::77d4929f-49d4-41cb-8f1e-78f564f502b4" providerId="AD" clId="Web-{B2F68FAF-300B-EE53-69C0-C6D79C707C09}" dt="2025-09-22T14:23:29.134" v="404"/>
          <ac:spMkLst>
            <pc:docMk/>
            <pc:sldMk cId="1827203678" sldId="585"/>
            <ac:spMk id="5" creationId="{5AAFB898-3DE4-CB03-3712-8F8D77FD5097}"/>
          </ac:spMkLst>
        </pc:spChg>
        <pc:spChg chg="add del mod">
          <ac:chgData name="Simon, Tanaha" userId="S::tsimon@ocra.in.gov::77d4929f-49d4-41cb-8f1e-78f564f502b4" providerId="AD" clId="Web-{B2F68FAF-300B-EE53-69C0-C6D79C707C09}" dt="2025-09-22T14:24:50.728" v="434"/>
          <ac:spMkLst>
            <pc:docMk/>
            <pc:sldMk cId="1827203678" sldId="585"/>
            <ac:spMk id="9" creationId="{CB789D82-F80D-E623-2B8A-19F9CEE24418}"/>
          </ac:spMkLst>
        </pc:spChg>
        <pc:picChg chg="add del mod ord">
          <ac:chgData name="Simon, Tanaha" userId="S::tsimon@ocra.in.gov::77d4929f-49d4-41cb-8f1e-78f564f502b4" providerId="AD" clId="Web-{B2F68FAF-300B-EE53-69C0-C6D79C707C09}" dt="2025-09-22T14:24:47.400" v="432"/>
          <ac:picMkLst>
            <pc:docMk/>
            <pc:sldMk cId="1827203678" sldId="585"/>
            <ac:picMk id="6" creationId="{48046D46-86F8-02E8-55F3-4BC09B5EF583}"/>
          </ac:picMkLst>
        </pc:picChg>
        <pc:picChg chg="add mod">
          <ac:chgData name="Simon, Tanaha" userId="S::tsimon@ocra.in.gov::77d4929f-49d4-41cb-8f1e-78f564f502b4" providerId="AD" clId="Web-{B2F68FAF-300B-EE53-69C0-C6D79C707C09}" dt="2025-09-22T14:25:29.432" v="442" actId="1076"/>
          <ac:picMkLst>
            <pc:docMk/>
            <pc:sldMk cId="1827203678" sldId="585"/>
            <ac:picMk id="7" creationId="{E2EAA7B7-2B85-FE32-5CFA-51765FD444C6}"/>
          </ac:picMkLst>
        </pc:picChg>
        <pc:picChg chg="add mod">
          <ac:chgData name="Simon, Tanaha" userId="S::tsimon@ocra.in.gov::77d4929f-49d4-41cb-8f1e-78f564f502b4" providerId="AD" clId="Web-{B2F68FAF-300B-EE53-69C0-C6D79C707C09}" dt="2025-09-22T14:25:37.885" v="443" actId="14100"/>
          <ac:picMkLst>
            <pc:docMk/>
            <pc:sldMk cId="1827203678" sldId="585"/>
            <ac:picMk id="10" creationId="{35B07EFD-0289-D01E-697E-544693677C76}"/>
          </ac:picMkLst>
        </pc:picChg>
      </pc:sldChg>
      <pc:sldChg chg="addSp delSp modSp add mod replId setBg">
        <pc:chgData name="Simon, Tanaha" userId="S::tsimon@ocra.in.gov::77d4929f-49d4-41cb-8f1e-78f564f502b4" providerId="AD" clId="Web-{B2F68FAF-300B-EE53-69C0-C6D79C707C09}" dt="2025-09-22T14:24:44.166" v="431" actId="1076"/>
        <pc:sldMkLst>
          <pc:docMk/>
          <pc:sldMk cId="2059587619" sldId="586"/>
        </pc:sldMkLst>
        <pc:spChg chg="mod">
          <ac:chgData name="Simon, Tanaha" userId="S::tsimon@ocra.in.gov::77d4929f-49d4-41cb-8f1e-78f564f502b4" providerId="AD" clId="Web-{B2F68FAF-300B-EE53-69C0-C6D79C707C09}" dt="2025-09-22T14:24:39.057" v="429" actId="1076"/>
          <ac:spMkLst>
            <pc:docMk/>
            <pc:sldMk cId="2059587619" sldId="586"/>
            <ac:spMk id="4" creationId="{9EBF3B81-8A65-E4EA-705B-7038F34D77AB}"/>
          </ac:spMkLst>
        </pc:spChg>
        <pc:spChg chg="add">
          <ac:chgData name="Simon, Tanaha" userId="S::tsimon@ocra.in.gov::77d4929f-49d4-41cb-8f1e-78f564f502b4" providerId="AD" clId="Web-{B2F68FAF-300B-EE53-69C0-C6D79C707C09}" dt="2025-09-22T14:24:27.103" v="426"/>
          <ac:spMkLst>
            <pc:docMk/>
            <pc:sldMk cId="2059587619" sldId="586"/>
            <ac:spMk id="23" creationId="{DC99427B-A97E-40A3-B1FD-4557346C6A91}"/>
          </ac:spMkLst>
        </pc:spChg>
        <pc:grpChg chg="add">
          <ac:chgData name="Simon, Tanaha" userId="S::tsimon@ocra.in.gov::77d4929f-49d4-41cb-8f1e-78f564f502b4" providerId="AD" clId="Web-{B2F68FAF-300B-EE53-69C0-C6D79C707C09}" dt="2025-09-22T14:24:27.103" v="426"/>
          <ac:grpSpMkLst>
            <pc:docMk/>
            <pc:sldMk cId="2059587619" sldId="586"/>
            <ac:grpSpMk id="11" creationId="{4815A7B4-532E-48C9-AC24-D78ACF3339DB}"/>
          </ac:grpSpMkLst>
        </pc:grpChg>
        <pc:picChg chg="mod">
          <ac:chgData name="Simon, Tanaha" userId="S::tsimon@ocra.in.gov::77d4929f-49d4-41cb-8f1e-78f564f502b4" providerId="AD" clId="Web-{B2F68FAF-300B-EE53-69C0-C6D79C707C09}" dt="2025-09-22T14:24:44.166" v="431" actId="1076"/>
          <ac:picMkLst>
            <pc:docMk/>
            <pc:sldMk cId="2059587619" sldId="586"/>
            <ac:picMk id="6" creationId="{523818EA-B0BB-57DC-C219-6BBCABD36E04}"/>
          </ac:picMkLst>
        </pc:picChg>
        <pc:picChg chg="del">
          <ac:chgData name="Simon, Tanaha" userId="S::tsimon@ocra.in.gov::77d4929f-49d4-41cb-8f1e-78f564f502b4" providerId="AD" clId="Web-{B2F68FAF-300B-EE53-69C0-C6D79C707C09}" dt="2025-09-22T14:24:01.244" v="410"/>
          <ac:picMkLst>
            <pc:docMk/>
            <pc:sldMk cId="2059587619" sldId="586"/>
            <ac:picMk id="7" creationId="{506E9E57-069F-8B73-9747-C47181FB7B14}"/>
          </ac:picMkLst>
        </pc:picChg>
      </pc:sldChg>
    </pc:docChg>
  </pc:docChgLst>
  <pc:docChgLst>
    <pc:chgData name="Bash Gaspar, Armica" userId="fb140cb4-230b-4444-9429-2fcec89d3360" providerId="ADAL" clId="{01F7F833-32BA-4E27-A4A2-FD4700767AFC}"/>
    <pc:docChg chg="undo redo custSel addSld delSld modSld sldOrd delMainMaster addSection delSection modSection">
      <pc:chgData name="Bash Gaspar, Armica" userId="fb140cb4-230b-4444-9429-2fcec89d3360" providerId="ADAL" clId="{01F7F833-32BA-4E27-A4A2-FD4700767AFC}" dt="2025-08-29T17:19:59.156" v="7202" actId="47"/>
      <pc:docMkLst>
        <pc:docMk/>
      </pc:docMkLst>
      <pc:sldChg chg="modSp mod modNotesTx">
        <pc:chgData name="Bash Gaspar, Armica" userId="fb140cb4-230b-4444-9429-2fcec89d3360" providerId="ADAL" clId="{01F7F833-32BA-4E27-A4A2-FD4700767AFC}" dt="2025-08-28T16:20:41.074" v="6081" actId="20577"/>
        <pc:sldMkLst>
          <pc:docMk/>
          <pc:sldMk cId="3139361058" sldId="256"/>
        </pc:sldMkLst>
        <pc:spChg chg="mod">
          <ac:chgData name="Bash Gaspar, Armica" userId="fb140cb4-230b-4444-9429-2fcec89d3360" providerId="ADAL" clId="{01F7F833-32BA-4E27-A4A2-FD4700767AFC}" dt="2025-08-26T16:16:16.685" v="4883" actId="403"/>
          <ac:spMkLst>
            <pc:docMk/>
            <pc:sldMk cId="3139361058" sldId="256"/>
            <ac:spMk id="2" creationId="{97BF59C8-69C7-1B1B-244D-FBF4CC4D43C7}"/>
          </ac:spMkLst>
        </pc:spChg>
        <pc:spChg chg="mod">
          <ac:chgData name="Bash Gaspar, Armica" userId="fb140cb4-230b-4444-9429-2fcec89d3360" providerId="ADAL" clId="{01F7F833-32BA-4E27-A4A2-FD4700767AFC}" dt="2025-08-26T14:31:41.543" v="2087" actId="1076"/>
          <ac:spMkLst>
            <pc:docMk/>
            <pc:sldMk cId="3139361058" sldId="256"/>
            <ac:spMk id="4" creationId="{C5592C12-EB52-9C64-5CD7-E0B5787F0590}"/>
          </ac:spMkLst>
        </pc:spChg>
      </pc:sldChg>
      <pc:sldChg chg="addSp delSp modSp del mod modClrScheme delDesignElem chgLayout modNotesTx">
        <pc:chgData name="Bash Gaspar, Armica" userId="fb140cb4-230b-4444-9429-2fcec89d3360" providerId="ADAL" clId="{01F7F833-32BA-4E27-A4A2-FD4700767AFC}" dt="2025-08-29T16:50:00.810" v="6858" actId="47"/>
        <pc:sldMkLst>
          <pc:docMk/>
          <pc:sldMk cId="1267720411" sldId="268"/>
        </pc:sldMkLst>
      </pc:sldChg>
      <pc:sldChg chg="modSp mod">
        <pc:chgData name="Bash Gaspar, Armica" userId="fb140cb4-230b-4444-9429-2fcec89d3360" providerId="ADAL" clId="{01F7F833-32BA-4E27-A4A2-FD4700767AFC}" dt="2025-08-26T14:54:03.325" v="3329" actId="403"/>
        <pc:sldMkLst>
          <pc:docMk/>
          <pc:sldMk cId="388876032" sldId="274"/>
        </pc:sldMkLst>
        <pc:spChg chg="mod">
          <ac:chgData name="Bash Gaspar, Armica" userId="fb140cb4-230b-4444-9429-2fcec89d3360" providerId="ADAL" clId="{01F7F833-32BA-4E27-A4A2-FD4700767AFC}" dt="2025-08-26T14:54:03.325" v="3329" actId="403"/>
          <ac:spMkLst>
            <pc:docMk/>
            <pc:sldMk cId="388876032" sldId="274"/>
            <ac:spMk id="9" creationId="{301A829F-1E3B-A6DC-11FA-BB17C87EDA4E}"/>
          </ac:spMkLst>
        </pc:spChg>
      </pc:sldChg>
      <pc:sldChg chg="del">
        <pc:chgData name="Bash Gaspar, Armica" userId="fb140cb4-230b-4444-9429-2fcec89d3360" providerId="ADAL" clId="{01F7F833-32BA-4E27-A4A2-FD4700767AFC}" dt="2025-08-26T12:48:47.196" v="86" actId="2696"/>
        <pc:sldMkLst>
          <pc:docMk/>
          <pc:sldMk cId="1949652056" sldId="371"/>
        </pc:sldMkLst>
      </pc:sldChg>
      <pc:sldChg chg="addSp modSp mod modNotesTx">
        <pc:chgData name="Bash Gaspar, Armica" userId="fb140cb4-230b-4444-9429-2fcec89d3360" providerId="ADAL" clId="{01F7F833-32BA-4E27-A4A2-FD4700767AFC}" dt="2025-08-26T14:56:38.717" v="3340" actId="14826"/>
        <pc:sldMkLst>
          <pc:docMk/>
          <pc:sldMk cId="4175124629" sldId="372"/>
        </pc:sldMkLst>
        <pc:spChg chg="mod">
          <ac:chgData name="Bash Gaspar, Armica" userId="fb140cb4-230b-4444-9429-2fcec89d3360" providerId="ADAL" clId="{01F7F833-32BA-4E27-A4A2-FD4700767AFC}" dt="2025-08-26T14:55:29.699" v="3330" actId="21"/>
          <ac:spMkLst>
            <pc:docMk/>
            <pc:sldMk cId="4175124629" sldId="372"/>
            <ac:spMk id="5" creationId="{30BFEA8F-0B7F-069A-9010-F77F877D722E}"/>
          </ac:spMkLst>
        </pc:spChg>
        <pc:spChg chg="mod">
          <ac:chgData name="Bash Gaspar, Armica" userId="fb140cb4-230b-4444-9429-2fcec89d3360" providerId="ADAL" clId="{01F7F833-32BA-4E27-A4A2-FD4700767AFC}" dt="2025-08-26T14:56:09.268" v="3339" actId="1036"/>
          <ac:spMkLst>
            <pc:docMk/>
            <pc:sldMk cId="4175124629" sldId="372"/>
            <ac:spMk id="24" creationId="{1AB8A005-788E-481E-6C73-03B3234603A7}"/>
          </ac:spMkLst>
        </pc:spChg>
        <pc:picChg chg="mod">
          <ac:chgData name="Bash Gaspar, Armica" userId="fb140cb4-230b-4444-9429-2fcec89d3360" providerId="ADAL" clId="{01F7F833-32BA-4E27-A4A2-FD4700767AFC}" dt="2025-08-26T14:56:38.717" v="3340" actId="14826"/>
          <ac:picMkLst>
            <pc:docMk/>
            <pc:sldMk cId="4175124629" sldId="372"/>
            <ac:picMk id="26" creationId="{8F8B60CA-AF3E-B581-07ED-B89047537452}"/>
          </ac:picMkLst>
        </pc:picChg>
      </pc:sldChg>
      <pc:sldChg chg="addSp delSp modSp new del mod setBg modClrScheme chgLayout modNotesTx">
        <pc:chgData name="Bash Gaspar, Armica" userId="fb140cb4-230b-4444-9429-2fcec89d3360" providerId="ADAL" clId="{01F7F833-32BA-4E27-A4A2-FD4700767AFC}" dt="2025-08-29T16:49:59.473" v="6857" actId="47"/>
        <pc:sldMkLst>
          <pc:docMk/>
          <pc:sldMk cId="1244194751" sldId="373"/>
        </pc:sldMkLst>
      </pc:sldChg>
      <pc:sldChg chg="addSp delSp modSp new del mod setBg modClrScheme chgLayout modNotesTx">
        <pc:chgData name="Bash Gaspar, Armica" userId="fb140cb4-230b-4444-9429-2fcec89d3360" providerId="ADAL" clId="{01F7F833-32BA-4E27-A4A2-FD4700767AFC}" dt="2025-08-27T17:00:55.173" v="5431" actId="47"/>
        <pc:sldMkLst>
          <pc:docMk/>
          <pc:sldMk cId="1329654782" sldId="374"/>
        </pc:sldMkLst>
      </pc:sldChg>
      <pc:sldChg chg="modSp add del mod modNotesTx">
        <pc:chgData name="Bash Gaspar, Armica" userId="fb140cb4-230b-4444-9429-2fcec89d3360" providerId="ADAL" clId="{01F7F833-32BA-4E27-A4A2-FD4700767AFC}" dt="2025-08-29T16:50:02.048" v="6859" actId="47"/>
        <pc:sldMkLst>
          <pc:docMk/>
          <pc:sldMk cId="788997564" sldId="375"/>
        </pc:sldMkLst>
      </pc:sldChg>
      <pc:sldChg chg="addSp delSp modSp new del mod modClrScheme chgLayout modNotesTx">
        <pc:chgData name="Bash Gaspar, Armica" userId="fb140cb4-230b-4444-9429-2fcec89d3360" providerId="ADAL" clId="{01F7F833-32BA-4E27-A4A2-FD4700767AFC}" dt="2025-08-29T16:50:04.740" v="6860" actId="47"/>
        <pc:sldMkLst>
          <pc:docMk/>
          <pc:sldMk cId="207092263" sldId="376"/>
        </pc:sldMkLst>
      </pc:sldChg>
      <pc:sldChg chg="addSp delSp modSp add mod ord modNotesTx">
        <pc:chgData name="Bash Gaspar, Armica" userId="fb140cb4-230b-4444-9429-2fcec89d3360" providerId="ADAL" clId="{01F7F833-32BA-4E27-A4A2-FD4700767AFC}" dt="2025-08-29T17:18:07.529" v="7195" actId="20578"/>
        <pc:sldMkLst>
          <pc:docMk/>
          <pc:sldMk cId="3136369105" sldId="377"/>
        </pc:sldMkLst>
        <pc:spChg chg="add mod">
          <ac:chgData name="Bash Gaspar, Armica" userId="fb140cb4-230b-4444-9429-2fcec89d3360" providerId="ADAL" clId="{01F7F833-32BA-4E27-A4A2-FD4700767AFC}" dt="2025-08-26T15:53:03.311" v="4816" actId="20577"/>
          <ac:spMkLst>
            <pc:docMk/>
            <pc:sldMk cId="3136369105" sldId="377"/>
            <ac:spMk id="3" creationId="{8051B129-6807-58F5-EFA0-6D818107F5E9}"/>
          </ac:spMkLst>
        </pc:spChg>
        <pc:spChg chg="mod">
          <ac:chgData name="Bash Gaspar, Armica" userId="fb140cb4-230b-4444-9429-2fcec89d3360" providerId="ADAL" clId="{01F7F833-32BA-4E27-A4A2-FD4700767AFC}" dt="2025-08-26T15:36:11.484" v="3752" actId="6549"/>
          <ac:spMkLst>
            <pc:docMk/>
            <pc:sldMk cId="3136369105" sldId="377"/>
            <ac:spMk id="5" creationId="{956DBFED-0CFA-F254-3C1B-288AFFD31F46}"/>
          </ac:spMkLst>
        </pc:spChg>
        <pc:spChg chg="add del mod">
          <ac:chgData name="Bash Gaspar, Armica" userId="fb140cb4-230b-4444-9429-2fcec89d3360" providerId="ADAL" clId="{01F7F833-32BA-4E27-A4A2-FD4700767AFC}" dt="2025-08-26T15:36:26.965" v="3795" actId="20577"/>
          <ac:spMkLst>
            <pc:docMk/>
            <pc:sldMk cId="3136369105" sldId="377"/>
            <ac:spMk id="7" creationId="{913BA954-5C05-1BF7-84DC-E7D5A07C4D2E}"/>
          </ac:spMkLst>
        </pc:spChg>
        <pc:spChg chg="add del mod">
          <ac:chgData name="Bash Gaspar, Armica" userId="fb140cb4-230b-4444-9429-2fcec89d3360" providerId="ADAL" clId="{01F7F833-32BA-4E27-A4A2-FD4700767AFC}" dt="2025-08-26T15:53:01.601" v="4814" actId="27636"/>
          <ac:spMkLst>
            <pc:docMk/>
            <pc:sldMk cId="3136369105" sldId="377"/>
            <ac:spMk id="9" creationId="{4D3CA0CF-FC2E-9EFF-B1F8-61C7BA4E3791}"/>
          </ac:spMkLst>
        </pc:spChg>
        <pc:spChg chg="add del mod">
          <ac:chgData name="Bash Gaspar, Armica" userId="fb140cb4-230b-4444-9429-2fcec89d3360" providerId="ADAL" clId="{01F7F833-32BA-4E27-A4A2-FD4700767AFC}" dt="2025-08-26T15:36:19.066" v="3768" actId="20577"/>
          <ac:spMkLst>
            <pc:docMk/>
            <pc:sldMk cId="3136369105" sldId="377"/>
            <ac:spMk id="12" creationId="{39613A53-8C76-EB92-94AA-B3FCDA12A2B5}"/>
          </ac:spMkLst>
        </pc:spChg>
      </pc:sldChg>
      <pc:sldChg chg="addSp delSp modSp new add del mod ord setBg modClrScheme setClrOvrMap chgLayout modNotesTx">
        <pc:chgData name="Bash Gaspar, Armica" userId="fb140cb4-230b-4444-9429-2fcec89d3360" providerId="ADAL" clId="{01F7F833-32BA-4E27-A4A2-FD4700767AFC}" dt="2025-08-29T14:34:12.291" v="6326" actId="20577"/>
        <pc:sldMkLst>
          <pc:docMk/>
          <pc:sldMk cId="2098947684" sldId="378"/>
        </pc:sldMkLst>
        <pc:spChg chg="add mod ord">
          <ac:chgData name="Bash Gaspar, Armica" userId="fb140cb4-230b-4444-9429-2fcec89d3360" providerId="ADAL" clId="{01F7F833-32BA-4E27-A4A2-FD4700767AFC}" dt="2025-08-29T14:32:56.661" v="6292" actId="26606"/>
          <ac:spMkLst>
            <pc:docMk/>
            <pc:sldMk cId="2098947684" sldId="378"/>
            <ac:spMk id="7" creationId="{E7574C1A-1016-3B26-84C3-43C7189C2521}"/>
          </ac:spMkLst>
        </pc:spChg>
        <pc:spChg chg="add">
          <ac:chgData name="Bash Gaspar, Armica" userId="fb140cb4-230b-4444-9429-2fcec89d3360" providerId="ADAL" clId="{01F7F833-32BA-4E27-A4A2-FD4700767AFC}" dt="2025-08-29T14:32:56.661" v="6292" actId="26606"/>
          <ac:spMkLst>
            <pc:docMk/>
            <pc:sldMk cId="2098947684" sldId="378"/>
            <ac:spMk id="113" creationId="{45B71F80-1F92-4074-84D9-16A062B215B3}"/>
          </ac:spMkLst>
        </pc:spChg>
        <pc:spChg chg="add">
          <ac:chgData name="Bash Gaspar, Armica" userId="fb140cb4-230b-4444-9429-2fcec89d3360" providerId="ADAL" clId="{01F7F833-32BA-4E27-A4A2-FD4700767AFC}" dt="2025-08-29T14:32:56.661" v="6292" actId="26606"/>
          <ac:spMkLst>
            <pc:docMk/>
            <pc:sldMk cId="2098947684" sldId="378"/>
            <ac:spMk id="115" creationId="{7209C9DA-6E0D-46D9-8275-C52222D8CCAC}"/>
          </ac:spMkLst>
        </pc:spChg>
        <pc:spChg chg="add">
          <ac:chgData name="Bash Gaspar, Armica" userId="fb140cb4-230b-4444-9429-2fcec89d3360" providerId="ADAL" clId="{01F7F833-32BA-4E27-A4A2-FD4700767AFC}" dt="2025-08-29T14:32:56.661" v="6292" actId="26606"/>
          <ac:spMkLst>
            <pc:docMk/>
            <pc:sldMk cId="2098947684" sldId="378"/>
            <ac:spMk id="117" creationId="{3EB57A4D-E0D0-46DA-B339-F24CA46FA70B}"/>
          </ac:spMkLst>
        </pc:spChg>
        <pc:graphicFrameChg chg="add mod modGraphic">
          <ac:chgData name="Bash Gaspar, Armica" userId="fb140cb4-230b-4444-9429-2fcec89d3360" providerId="ADAL" clId="{01F7F833-32BA-4E27-A4A2-FD4700767AFC}" dt="2025-08-29T14:34:12.291" v="6326" actId="20577"/>
          <ac:graphicFrameMkLst>
            <pc:docMk/>
            <pc:sldMk cId="2098947684" sldId="378"/>
            <ac:graphicFrameMk id="109" creationId="{D1EF7C73-3733-9C2A-2793-0B3600259323}"/>
          </ac:graphicFrameMkLst>
        </pc:graphicFrameChg>
      </pc:sldChg>
      <pc:sldChg chg="modSp mod modNotesTx">
        <pc:chgData name="Bash Gaspar, Armica" userId="fb140cb4-230b-4444-9429-2fcec89d3360" providerId="ADAL" clId="{01F7F833-32BA-4E27-A4A2-FD4700767AFC}" dt="2025-08-28T16:20:45.004" v="6085" actId="14100"/>
        <pc:sldMkLst>
          <pc:docMk/>
          <pc:sldMk cId="2436994747" sldId="386"/>
        </pc:sldMkLst>
        <pc:graphicFrameChg chg="mod">
          <ac:chgData name="Bash Gaspar, Armica" userId="fb140cb4-230b-4444-9429-2fcec89d3360" providerId="ADAL" clId="{01F7F833-32BA-4E27-A4A2-FD4700767AFC}" dt="2025-08-28T16:20:45.004" v="6085" actId="14100"/>
          <ac:graphicFrameMkLst>
            <pc:docMk/>
            <pc:sldMk cId="2436994747" sldId="386"/>
            <ac:graphicFrameMk id="8" creationId="{68AE817E-7410-EDDF-590B-47E87DEFBE77}"/>
          </ac:graphicFrameMkLst>
        </pc:graphicFrameChg>
      </pc:sldChg>
      <pc:sldChg chg="delSp modSp add mod setBg delDesignElem">
        <pc:chgData name="Bash Gaspar, Armica" userId="fb140cb4-230b-4444-9429-2fcec89d3360" providerId="ADAL" clId="{01F7F833-32BA-4E27-A4A2-FD4700767AFC}" dt="2025-08-27T17:15:37.064" v="5666" actId="20577"/>
        <pc:sldMkLst>
          <pc:docMk/>
          <pc:sldMk cId="3879126925" sldId="392"/>
        </pc:sldMkLst>
        <pc:graphicFrameChg chg="mod">
          <ac:chgData name="Bash Gaspar, Armica" userId="fb140cb4-230b-4444-9429-2fcec89d3360" providerId="ADAL" clId="{01F7F833-32BA-4E27-A4A2-FD4700767AFC}" dt="2025-08-27T17:15:37.064" v="5666" actId="20577"/>
          <ac:graphicFrameMkLst>
            <pc:docMk/>
            <pc:sldMk cId="3879126925" sldId="392"/>
            <ac:graphicFrameMk id="5" creationId="{6C436982-0A28-CE9A-FD34-47FE5ECB0C07}"/>
          </ac:graphicFrameMkLst>
        </pc:graphicFrameChg>
      </pc:sldChg>
      <pc:sldChg chg="add setBg">
        <pc:chgData name="Bash Gaspar, Armica" userId="fb140cb4-230b-4444-9429-2fcec89d3360" providerId="ADAL" clId="{01F7F833-32BA-4E27-A4A2-FD4700767AFC}" dt="2025-08-27T17:01:59.566" v="5435"/>
        <pc:sldMkLst>
          <pc:docMk/>
          <pc:sldMk cId="3543148777" sldId="395"/>
        </pc:sldMkLst>
      </pc:sldChg>
      <pc:sldChg chg="delSp modSp add del mod setBg delDesignElem">
        <pc:chgData name="Bash Gaspar, Armica" userId="fb140cb4-230b-4444-9429-2fcec89d3360" providerId="ADAL" clId="{01F7F833-32BA-4E27-A4A2-FD4700767AFC}" dt="2025-08-29T17:19:59.156" v="7202" actId="47"/>
        <pc:sldMkLst>
          <pc:docMk/>
          <pc:sldMk cId="984181437" sldId="397"/>
        </pc:sldMkLst>
      </pc:sldChg>
      <pc:sldChg chg="delSp modSp add del mod setBg delDesignElem">
        <pc:chgData name="Bash Gaspar, Armica" userId="fb140cb4-230b-4444-9429-2fcec89d3360" providerId="ADAL" clId="{01F7F833-32BA-4E27-A4A2-FD4700767AFC}" dt="2025-08-29T16:43:40.357" v="6600" actId="47"/>
        <pc:sldMkLst>
          <pc:docMk/>
          <pc:sldMk cId="326531181" sldId="399"/>
        </pc:sldMkLst>
      </pc:sldChg>
      <pc:sldChg chg="addSp delSp modSp add mod setBg delDesignElem">
        <pc:chgData name="Bash Gaspar, Armica" userId="fb140cb4-230b-4444-9429-2fcec89d3360" providerId="ADAL" clId="{01F7F833-32BA-4E27-A4A2-FD4700767AFC}" dt="2025-08-29T17:12:50.310" v="7188" actId="403"/>
        <pc:sldMkLst>
          <pc:docMk/>
          <pc:sldMk cId="2143350895" sldId="400"/>
        </pc:sldMkLst>
      </pc:sldChg>
      <pc:sldChg chg="delSp modSp add mod ord setBg delDesignElem">
        <pc:chgData name="Bash Gaspar, Armica" userId="fb140cb4-230b-4444-9429-2fcec89d3360" providerId="ADAL" clId="{01F7F833-32BA-4E27-A4A2-FD4700767AFC}" dt="2025-08-29T17:15:11.350" v="7192"/>
        <pc:sldMkLst>
          <pc:docMk/>
          <pc:sldMk cId="2592194067" sldId="401"/>
        </pc:sldMkLst>
      </pc:sldChg>
      <pc:sldChg chg="delSp add ord setBg delDesignElem">
        <pc:chgData name="Bash Gaspar, Armica" userId="fb140cb4-230b-4444-9429-2fcec89d3360" providerId="ADAL" clId="{01F7F833-32BA-4E27-A4A2-FD4700767AFC}" dt="2025-08-29T17:15:11.350" v="7192"/>
        <pc:sldMkLst>
          <pc:docMk/>
          <pc:sldMk cId="3301485015" sldId="411"/>
        </pc:sldMkLst>
      </pc:sldChg>
      <pc:sldChg chg="add ord setBg">
        <pc:chgData name="Bash Gaspar, Armica" userId="fb140cb4-230b-4444-9429-2fcec89d3360" providerId="ADAL" clId="{01F7F833-32BA-4E27-A4A2-FD4700767AFC}" dt="2025-08-29T17:15:27.939" v="7194"/>
        <pc:sldMkLst>
          <pc:docMk/>
          <pc:sldMk cId="690089319" sldId="412"/>
        </pc:sldMkLst>
      </pc:sldChg>
      <pc:sldChg chg="delSp add del setBg delDesignElem">
        <pc:chgData name="Bash Gaspar, Armica" userId="fb140cb4-230b-4444-9429-2fcec89d3360" providerId="ADAL" clId="{01F7F833-32BA-4E27-A4A2-FD4700767AFC}" dt="2025-08-27T17:05:17.390" v="5451" actId="47"/>
        <pc:sldMkLst>
          <pc:docMk/>
          <pc:sldMk cId="2645004743" sldId="414"/>
        </pc:sldMkLst>
      </pc:sldChg>
      <pc:sldChg chg="delSp add setBg delDesignElem">
        <pc:chgData name="Bash Gaspar, Armica" userId="fb140cb4-230b-4444-9429-2fcec89d3360" providerId="ADAL" clId="{01F7F833-32BA-4E27-A4A2-FD4700767AFC}" dt="2025-08-27T17:01:59.566" v="5435"/>
        <pc:sldMkLst>
          <pc:docMk/>
          <pc:sldMk cId="2362718692" sldId="415"/>
        </pc:sldMkLst>
      </pc:sldChg>
      <pc:sldChg chg="delSp add setBg delDesignElem">
        <pc:chgData name="Bash Gaspar, Armica" userId="fb140cb4-230b-4444-9429-2fcec89d3360" providerId="ADAL" clId="{01F7F833-32BA-4E27-A4A2-FD4700767AFC}" dt="2025-08-27T17:02:42.221" v="5441"/>
        <pc:sldMkLst>
          <pc:docMk/>
          <pc:sldMk cId="3609140914" sldId="417"/>
        </pc:sldMkLst>
      </pc:sldChg>
      <pc:sldChg chg="addSp delSp modSp mod modNotesTx">
        <pc:chgData name="Bash Gaspar, Armica" userId="fb140cb4-230b-4444-9429-2fcec89d3360" providerId="ADAL" clId="{01F7F833-32BA-4E27-A4A2-FD4700767AFC}" dt="2025-08-28T16:20:42.088" v="6083" actId="20577"/>
        <pc:sldMkLst>
          <pc:docMk/>
          <pc:sldMk cId="2234449163" sldId="418"/>
        </pc:sldMkLst>
        <pc:spChg chg="add mod">
          <ac:chgData name="Bash Gaspar, Armica" userId="fb140cb4-230b-4444-9429-2fcec89d3360" providerId="ADAL" clId="{01F7F833-32BA-4E27-A4A2-FD4700767AFC}" dt="2025-08-26T16:18:58.994" v="4930" actId="20577"/>
          <ac:spMkLst>
            <pc:docMk/>
            <pc:sldMk cId="2234449163" sldId="418"/>
            <ac:spMk id="4" creationId="{5679858B-63E1-F41F-9FA0-97680D8C227C}"/>
          </ac:spMkLst>
        </pc:spChg>
        <pc:spChg chg="mod">
          <ac:chgData name="Bash Gaspar, Armica" userId="fb140cb4-230b-4444-9429-2fcec89d3360" providerId="ADAL" clId="{01F7F833-32BA-4E27-A4A2-FD4700767AFC}" dt="2025-08-26T16:16:27.562" v="4885" actId="403"/>
          <ac:spMkLst>
            <pc:docMk/>
            <pc:sldMk cId="2234449163" sldId="418"/>
            <ac:spMk id="14" creationId="{39A70EC8-3B3B-5AA2-E856-6C60B9603CF1}"/>
          </ac:spMkLst>
        </pc:spChg>
        <pc:picChg chg="mod">
          <ac:chgData name="Bash Gaspar, Armica" userId="fb140cb4-230b-4444-9429-2fcec89d3360" providerId="ADAL" clId="{01F7F833-32BA-4E27-A4A2-FD4700767AFC}" dt="2025-08-27T16:49:01.680" v="4933" actId="14100"/>
          <ac:picMkLst>
            <pc:docMk/>
            <pc:sldMk cId="2234449163" sldId="418"/>
            <ac:picMk id="2050" creationId="{C35139C8-9D69-BEF7-360B-01961D2E1FBB}"/>
          </ac:picMkLst>
        </pc:picChg>
      </pc:sldChg>
      <pc:sldChg chg="del">
        <pc:chgData name="Bash Gaspar, Armica" userId="fb140cb4-230b-4444-9429-2fcec89d3360" providerId="ADAL" clId="{01F7F833-32BA-4E27-A4A2-FD4700767AFC}" dt="2025-08-29T14:35:46.484" v="6351" actId="47"/>
        <pc:sldMkLst>
          <pc:docMk/>
          <pc:sldMk cId="4187153081" sldId="419"/>
        </pc:sldMkLst>
      </pc:sldChg>
      <pc:sldChg chg="del">
        <pc:chgData name="Bash Gaspar, Armica" userId="fb140cb4-230b-4444-9429-2fcec89d3360" providerId="ADAL" clId="{01F7F833-32BA-4E27-A4A2-FD4700767AFC}" dt="2025-08-26T16:02:44.435" v="4880" actId="2696"/>
        <pc:sldMkLst>
          <pc:docMk/>
          <pc:sldMk cId="4110799100" sldId="420"/>
        </pc:sldMkLst>
      </pc:sldChg>
      <pc:sldChg chg="del ord">
        <pc:chgData name="Bash Gaspar, Armica" userId="fb140cb4-230b-4444-9429-2fcec89d3360" providerId="ADAL" clId="{01F7F833-32BA-4E27-A4A2-FD4700767AFC}" dt="2025-08-29T14:35:48.361" v="6352" actId="47"/>
        <pc:sldMkLst>
          <pc:docMk/>
          <pc:sldMk cId="2974863819" sldId="421"/>
        </pc:sldMkLst>
      </pc:sldChg>
      <pc:sldChg chg="modSp mod">
        <pc:chgData name="Bash Gaspar, Armica" userId="fb140cb4-230b-4444-9429-2fcec89d3360" providerId="ADAL" clId="{01F7F833-32BA-4E27-A4A2-FD4700767AFC}" dt="2025-08-29T17:06:19.065" v="7168" actId="20577"/>
        <pc:sldMkLst>
          <pc:docMk/>
          <pc:sldMk cId="1991155552" sldId="422"/>
        </pc:sldMkLst>
        <pc:graphicFrameChg chg="mod">
          <ac:chgData name="Bash Gaspar, Armica" userId="fb140cb4-230b-4444-9429-2fcec89d3360" providerId="ADAL" clId="{01F7F833-32BA-4E27-A4A2-FD4700767AFC}" dt="2025-08-29T17:06:19.065" v="7168" actId="20577"/>
          <ac:graphicFrameMkLst>
            <pc:docMk/>
            <pc:sldMk cId="1991155552" sldId="422"/>
            <ac:graphicFrameMk id="42" creationId="{3EC8FBAC-33F0-318C-BF38-477ECF0F050B}"/>
          </ac:graphicFrameMkLst>
        </pc:graphicFrameChg>
      </pc:sldChg>
      <pc:sldChg chg="delSp add setBg delDesignElem">
        <pc:chgData name="Bash Gaspar, Armica" userId="fb140cb4-230b-4444-9429-2fcec89d3360" providerId="ADAL" clId="{01F7F833-32BA-4E27-A4A2-FD4700767AFC}" dt="2025-08-27T17:01:59.566" v="5435"/>
        <pc:sldMkLst>
          <pc:docMk/>
          <pc:sldMk cId="552241247" sldId="424"/>
        </pc:sldMkLst>
      </pc:sldChg>
      <pc:sldChg chg="delSp add setBg delDesignElem">
        <pc:chgData name="Bash Gaspar, Armica" userId="fb140cb4-230b-4444-9429-2fcec89d3360" providerId="ADAL" clId="{01F7F833-32BA-4E27-A4A2-FD4700767AFC}" dt="2025-08-27T17:02:42.221" v="5441"/>
        <pc:sldMkLst>
          <pc:docMk/>
          <pc:sldMk cId="260980861" sldId="428"/>
        </pc:sldMkLst>
      </pc:sldChg>
      <pc:sldChg chg="delSp add setBg delDesignElem">
        <pc:chgData name="Bash Gaspar, Armica" userId="fb140cb4-230b-4444-9429-2fcec89d3360" providerId="ADAL" clId="{01F7F833-32BA-4E27-A4A2-FD4700767AFC}" dt="2025-08-27T17:02:42.221" v="5441"/>
        <pc:sldMkLst>
          <pc:docMk/>
          <pc:sldMk cId="988366911" sldId="429"/>
        </pc:sldMkLst>
      </pc:sldChg>
      <pc:sldChg chg="delSp add setBg delDesignElem">
        <pc:chgData name="Bash Gaspar, Armica" userId="fb140cb4-230b-4444-9429-2fcec89d3360" providerId="ADAL" clId="{01F7F833-32BA-4E27-A4A2-FD4700767AFC}" dt="2025-08-27T17:02:42.221" v="5441"/>
        <pc:sldMkLst>
          <pc:docMk/>
          <pc:sldMk cId="896804371" sldId="431"/>
        </pc:sldMkLst>
      </pc:sldChg>
      <pc:sldChg chg="delSp add setBg delDesignElem">
        <pc:chgData name="Bash Gaspar, Armica" userId="fb140cb4-230b-4444-9429-2fcec89d3360" providerId="ADAL" clId="{01F7F833-32BA-4E27-A4A2-FD4700767AFC}" dt="2025-08-27T17:02:42.221" v="5441"/>
        <pc:sldMkLst>
          <pc:docMk/>
          <pc:sldMk cId="3233503285" sldId="432"/>
        </pc:sldMkLst>
      </pc:sldChg>
      <pc:sldChg chg="delSp add setBg delDesignElem">
        <pc:chgData name="Bash Gaspar, Armica" userId="fb140cb4-230b-4444-9429-2fcec89d3360" providerId="ADAL" clId="{01F7F833-32BA-4E27-A4A2-FD4700767AFC}" dt="2025-08-27T17:01:59.566" v="5435"/>
        <pc:sldMkLst>
          <pc:docMk/>
          <pc:sldMk cId="881520066" sldId="434"/>
        </pc:sldMkLst>
      </pc:sldChg>
      <pc:sldChg chg="delSp modSp add mod setBg delDesignElem">
        <pc:chgData name="Bash Gaspar, Armica" userId="fb140cb4-230b-4444-9429-2fcec89d3360" providerId="ADAL" clId="{01F7F833-32BA-4E27-A4A2-FD4700767AFC}" dt="2025-08-27T17:08:09.469" v="5528" actId="1076"/>
        <pc:sldMkLst>
          <pc:docMk/>
          <pc:sldMk cId="1208112449" sldId="435"/>
        </pc:sldMkLst>
        <pc:spChg chg="mod">
          <ac:chgData name="Bash Gaspar, Armica" userId="fb140cb4-230b-4444-9429-2fcec89d3360" providerId="ADAL" clId="{01F7F833-32BA-4E27-A4A2-FD4700767AFC}" dt="2025-08-27T17:08:03.172" v="5527" actId="1076"/>
          <ac:spMkLst>
            <pc:docMk/>
            <pc:sldMk cId="1208112449" sldId="435"/>
            <ac:spMk id="5" creationId="{30BFEA8F-0B7F-069A-9010-F77F877D722E}"/>
          </ac:spMkLst>
        </pc:spChg>
        <pc:picChg chg="mod">
          <ac:chgData name="Bash Gaspar, Armica" userId="fb140cb4-230b-4444-9429-2fcec89d3360" providerId="ADAL" clId="{01F7F833-32BA-4E27-A4A2-FD4700767AFC}" dt="2025-08-27T17:08:09.469" v="5528" actId="1076"/>
          <ac:picMkLst>
            <pc:docMk/>
            <pc:sldMk cId="1208112449" sldId="435"/>
            <ac:picMk id="4" creationId="{C09FC4FB-6963-CE80-BCCE-E0A4EB32C229}"/>
          </ac:picMkLst>
        </pc:picChg>
      </pc:sldChg>
      <pc:sldChg chg="addSp delSp modSp add mod setBg delDesignElem">
        <pc:chgData name="Bash Gaspar, Armica" userId="fb140cb4-230b-4444-9429-2fcec89d3360" providerId="ADAL" clId="{01F7F833-32BA-4E27-A4A2-FD4700767AFC}" dt="2025-08-29T17:06:06.272" v="7162" actId="6549"/>
        <pc:sldMkLst>
          <pc:docMk/>
          <pc:sldMk cId="3004907624" sldId="526"/>
        </pc:sldMkLst>
      </pc:sldChg>
      <pc:sldChg chg="addSp delSp modSp add mod setBg delDesignElem">
        <pc:chgData name="Bash Gaspar, Armica" userId="fb140cb4-230b-4444-9429-2fcec89d3360" providerId="ADAL" clId="{01F7F833-32BA-4E27-A4A2-FD4700767AFC}" dt="2025-08-29T17:07:43.814" v="7178" actId="27636"/>
        <pc:sldMkLst>
          <pc:docMk/>
          <pc:sldMk cId="533705058" sldId="569"/>
        </pc:sldMkLst>
        <pc:spChg chg="mod">
          <ac:chgData name="Bash Gaspar, Armica" userId="fb140cb4-230b-4444-9429-2fcec89d3360" providerId="ADAL" clId="{01F7F833-32BA-4E27-A4A2-FD4700767AFC}" dt="2025-08-29T17:07:43.814" v="7178" actId="27636"/>
          <ac:spMkLst>
            <pc:docMk/>
            <pc:sldMk cId="533705058" sldId="569"/>
            <ac:spMk id="2" creationId="{7100588B-C9AE-A6F3-0F2F-28FF3AF83A3C}"/>
          </ac:spMkLst>
        </pc:spChg>
        <pc:spChg chg="mod">
          <ac:chgData name="Bash Gaspar, Armica" userId="fb140cb4-230b-4444-9429-2fcec89d3360" providerId="ADAL" clId="{01F7F833-32BA-4E27-A4A2-FD4700767AFC}" dt="2025-08-29T16:56:43.355" v="6925" actId="26606"/>
          <ac:spMkLst>
            <pc:docMk/>
            <pc:sldMk cId="533705058" sldId="569"/>
            <ac:spMk id="4" creationId="{E5671F6F-F454-A624-EEBE-45235E0B3322}"/>
          </ac:spMkLst>
        </pc:spChg>
      </pc:sldChg>
      <pc:sldChg chg="addSp delSp modSp add del mod setBg modClrScheme delDesignElem chgLayout">
        <pc:chgData name="Bash Gaspar, Armica" userId="fb140cb4-230b-4444-9429-2fcec89d3360" providerId="ADAL" clId="{01F7F833-32BA-4E27-A4A2-FD4700767AFC}" dt="2025-08-29T14:34:35.469" v="6347" actId="20577"/>
        <pc:sldMkLst>
          <pc:docMk/>
          <pc:sldMk cId="128963526" sldId="570"/>
        </pc:sldMkLst>
      </pc:sldChg>
      <pc:sldChg chg="modSp add mod">
        <pc:chgData name="Bash Gaspar, Armica" userId="fb140cb4-230b-4444-9429-2fcec89d3360" providerId="ADAL" clId="{01F7F833-32BA-4E27-A4A2-FD4700767AFC}" dt="2025-08-29T17:07:22.329" v="7169" actId="20577"/>
        <pc:sldMkLst>
          <pc:docMk/>
          <pc:sldMk cId="2204415115" sldId="571"/>
        </pc:sldMkLst>
        <pc:spChg chg="mod">
          <ac:chgData name="Bash Gaspar, Armica" userId="fb140cb4-230b-4444-9429-2fcec89d3360" providerId="ADAL" clId="{01F7F833-32BA-4E27-A4A2-FD4700767AFC}" dt="2025-08-29T17:07:22.329" v="7169" actId="20577"/>
          <ac:spMkLst>
            <pc:docMk/>
            <pc:sldMk cId="2204415115" sldId="571"/>
            <ac:spMk id="2" creationId="{ADFD6A00-2E1E-EE42-949A-F5A8F0F2B655}"/>
          </ac:spMkLst>
        </pc:spChg>
      </pc:sldChg>
      <pc:sldChg chg="add del">
        <pc:chgData name="Bash Gaspar, Armica" userId="fb140cb4-230b-4444-9429-2fcec89d3360" providerId="ADAL" clId="{01F7F833-32BA-4E27-A4A2-FD4700767AFC}" dt="2025-08-29T16:38:35.687" v="6491"/>
        <pc:sldMkLst>
          <pc:docMk/>
          <pc:sldMk cId="2123095397" sldId="572"/>
        </pc:sldMkLst>
      </pc:sldChg>
      <pc:sldChg chg="modSp add mod ord">
        <pc:chgData name="Bash Gaspar, Armica" userId="fb140cb4-230b-4444-9429-2fcec89d3360" providerId="ADAL" clId="{01F7F833-32BA-4E27-A4A2-FD4700767AFC}" dt="2025-08-29T17:18:20.026" v="7197"/>
        <pc:sldMkLst>
          <pc:docMk/>
          <pc:sldMk cId="4095352102" sldId="572"/>
        </pc:sldMkLst>
        <pc:spChg chg="mod">
          <ac:chgData name="Bash Gaspar, Armica" userId="fb140cb4-230b-4444-9429-2fcec89d3360" providerId="ADAL" clId="{01F7F833-32BA-4E27-A4A2-FD4700767AFC}" dt="2025-08-29T17:00:24.153" v="7001" actId="20577"/>
          <ac:spMkLst>
            <pc:docMk/>
            <pc:sldMk cId="4095352102" sldId="572"/>
            <ac:spMk id="2" creationId="{9DA73122-423E-7038-5607-3B002DFFB6D2}"/>
          </ac:spMkLst>
        </pc:spChg>
        <pc:picChg chg="mod">
          <ac:chgData name="Bash Gaspar, Armica" userId="fb140cb4-230b-4444-9429-2fcec89d3360" providerId="ADAL" clId="{01F7F833-32BA-4E27-A4A2-FD4700767AFC}" dt="2025-08-29T16:39:22.162" v="6510" actId="1076"/>
          <ac:picMkLst>
            <pc:docMk/>
            <pc:sldMk cId="4095352102" sldId="572"/>
            <ac:picMk id="7" creationId="{35DB5CAC-3EDE-1563-56EC-D9AEED3D62E6}"/>
          </ac:picMkLst>
        </pc:picChg>
      </pc:sldChg>
      <pc:sldChg chg="addSp delSp modSp add del mod ord setBg delDesignElem">
        <pc:chgData name="Bash Gaspar, Armica" userId="fb140cb4-230b-4444-9429-2fcec89d3360" providerId="ADAL" clId="{01F7F833-32BA-4E27-A4A2-FD4700767AFC}" dt="2025-08-29T17:18:20.026" v="7197"/>
        <pc:sldMkLst>
          <pc:docMk/>
          <pc:sldMk cId="2822950120" sldId="576"/>
        </pc:sldMkLst>
        <pc:spChg chg="mod">
          <ac:chgData name="Bash Gaspar, Armica" userId="fb140cb4-230b-4444-9429-2fcec89d3360" providerId="ADAL" clId="{01F7F833-32BA-4E27-A4A2-FD4700767AFC}" dt="2025-08-29T16:40:30.025" v="6571" actId="20577"/>
          <ac:spMkLst>
            <pc:docMk/>
            <pc:sldMk cId="2822950120" sldId="576"/>
            <ac:spMk id="2" creationId="{6E9E815A-11E6-098E-7DA3-24C09D536277}"/>
          </ac:spMkLst>
        </pc:spChg>
        <pc:spChg chg="mod">
          <ac:chgData name="Bash Gaspar, Armica" userId="fb140cb4-230b-4444-9429-2fcec89d3360" providerId="ADAL" clId="{01F7F833-32BA-4E27-A4A2-FD4700767AFC}" dt="2025-08-29T16:40:06.266" v="6520" actId="26606"/>
          <ac:spMkLst>
            <pc:docMk/>
            <pc:sldMk cId="2822950120" sldId="576"/>
            <ac:spMk id="4" creationId="{ADFCB4FC-2C95-22F4-3071-D6E3B8993BC1}"/>
          </ac:spMkLst>
        </pc:spChg>
      </pc:sldChg>
      <pc:sldChg chg="addSp delSp modSp add mod ord setBg modClrScheme addAnim delAnim setClrOvrMap delDesignElem chgLayout">
        <pc:chgData name="Bash Gaspar, Armica" userId="fb140cb4-230b-4444-9429-2fcec89d3360" providerId="ADAL" clId="{01F7F833-32BA-4E27-A4A2-FD4700767AFC}" dt="2025-08-29T17:05:54.363" v="7160" actId="20577"/>
        <pc:sldMkLst>
          <pc:docMk/>
          <pc:sldMk cId="544485170" sldId="578"/>
        </pc:sldMkLst>
        <pc:spChg chg="mod ord">
          <ac:chgData name="Bash Gaspar, Armica" userId="fb140cb4-230b-4444-9429-2fcec89d3360" providerId="ADAL" clId="{01F7F833-32BA-4E27-A4A2-FD4700767AFC}" dt="2025-08-29T17:05:54.363" v="7160" actId="20577"/>
          <ac:spMkLst>
            <pc:docMk/>
            <pc:sldMk cId="544485170" sldId="578"/>
            <ac:spMk id="2" creationId="{740772D5-4352-AACD-BC57-28BC37705EB5}"/>
          </ac:spMkLst>
        </pc:spChg>
        <pc:spChg chg="mod ord">
          <ac:chgData name="Bash Gaspar, Armica" userId="fb140cb4-230b-4444-9429-2fcec89d3360" providerId="ADAL" clId="{01F7F833-32BA-4E27-A4A2-FD4700767AFC}" dt="2025-08-29T17:05:37.384" v="7112" actId="700"/>
          <ac:spMkLst>
            <pc:docMk/>
            <pc:sldMk cId="544485170" sldId="578"/>
            <ac:spMk id="3" creationId="{A7C0A4DF-1753-D34F-556D-9F69CF4DC58D}"/>
          </ac:spMkLst>
        </pc:spChg>
        <pc:spChg chg="mod ord">
          <ac:chgData name="Bash Gaspar, Armica" userId="fb140cb4-230b-4444-9429-2fcec89d3360" providerId="ADAL" clId="{01F7F833-32BA-4E27-A4A2-FD4700767AFC}" dt="2025-08-29T17:05:37.384" v="7112" actId="700"/>
          <ac:spMkLst>
            <pc:docMk/>
            <pc:sldMk cId="544485170" sldId="578"/>
            <ac:spMk id="4" creationId="{E09AE27B-A625-4A47-8D8D-C78EAFFCDE17}"/>
          </ac:spMkLst>
        </pc:spChg>
      </pc:sldChg>
      <pc:sldChg chg="addSp modSp add mod setBg modNotesTx">
        <pc:chgData name="Bash Gaspar, Armica" userId="fb140cb4-230b-4444-9429-2fcec89d3360" providerId="ADAL" clId="{01F7F833-32BA-4E27-A4A2-FD4700767AFC}" dt="2025-08-29T17:01:48.710" v="7100" actId="20577"/>
        <pc:sldMkLst>
          <pc:docMk/>
          <pc:sldMk cId="1450260984" sldId="580"/>
        </pc:sldMkLst>
        <pc:spChg chg="mod">
          <ac:chgData name="Bash Gaspar, Armica" userId="fb140cb4-230b-4444-9429-2fcec89d3360" providerId="ADAL" clId="{01F7F833-32BA-4E27-A4A2-FD4700767AFC}" dt="2025-08-29T17:01:48.710" v="7100" actId="20577"/>
          <ac:spMkLst>
            <pc:docMk/>
            <pc:sldMk cId="1450260984" sldId="580"/>
            <ac:spMk id="2" creationId="{BC6943E3-4D01-DC36-E7DA-04722419F1E4}"/>
          </ac:spMkLst>
        </pc:spChg>
        <pc:spChg chg="mod">
          <ac:chgData name="Bash Gaspar, Armica" userId="fb140cb4-230b-4444-9429-2fcec89d3360" providerId="ADAL" clId="{01F7F833-32BA-4E27-A4A2-FD4700767AFC}" dt="2025-08-29T16:43:57.621" v="6602" actId="26606"/>
          <ac:spMkLst>
            <pc:docMk/>
            <pc:sldMk cId="1450260984" sldId="580"/>
            <ac:spMk id="4" creationId="{A6D5EC1B-E084-BD59-B0C1-8933C97F89EA}"/>
          </ac:spMkLst>
        </pc:spChg>
        <pc:grpChg chg="add">
          <ac:chgData name="Bash Gaspar, Armica" userId="fb140cb4-230b-4444-9429-2fcec89d3360" providerId="ADAL" clId="{01F7F833-32BA-4E27-A4A2-FD4700767AFC}" dt="2025-08-29T16:43:57.621" v="6602" actId="26606"/>
          <ac:grpSpMkLst>
            <pc:docMk/>
            <pc:sldMk cId="1450260984" sldId="580"/>
            <ac:grpSpMk id="11" creationId="{947CDE17-06F4-4FCE-8BFE-AD89EACB7094}"/>
          </ac:grpSpMkLst>
        </pc:grpChg>
        <pc:graphicFrameChg chg="mod modGraphic">
          <ac:chgData name="Bash Gaspar, Armica" userId="fb140cb4-230b-4444-9429-2fcec89d3360" providerId="ADAL" clId="{01F7F833-32BA-4E27-A4A2-FD4700767AFC}" dt="2025-08-29T16:43:57.621" v="6602" actId="26606"/>
          <ac:graphicFrameMkLst>
            <pc:docMk/>
            <pc:sldMk cId="1450260984" sldId="580"/>
            <ac:graphicFrameMk id="6" creationId="{AF6E680A-A9F5-405A-5B8F-F9F0C83E0700}"/>
          </ac:graphicFrameMkLst>
        </pc:graphicFrameChg>
      </pc:sldChg>
      <pc:sldChg chg="add del">
        <pc:chgData name="Bash Gaspar, Armica" userId="fb140cb4-230b-4444-9429-2fcec89d3360" providerId="ADAL" clId="{01F7F833-32BA-4E27-A4A2-FD4700767AFC}" dt="2025-08-29T16:51:34.261" v="6864" actId="47"/>
        <pc:sldMkLst>
          <pc:docMk/>
          <pc:sldMk cId="2820315834" sldId="581"/>
        </pc:sldMkLst>
      </pc:sldChg>
      <pc:sldChg chg="modSp add mod">
        <pc:chgData name="Bash Gaspar, Armica" userId="fb140cb4-230b-4444-9429-2fcec89d3360" providerId="ADAL" clId="{01F7F833-32BA-4E27-A4A2-FD4700767AFC}" dt="2025-08-29T16:59:15.552" v="6973" actId="20577"/>
        <pc:sldMkLst>
          <pc:docMk/>
          <pc:sldMk cId="3863797335" sldId="581"/>
        </pc:sldMkLst>
        <pc:spChg chg="mod">
          <ac:chgData name="Bash Gaspar, Armica" userId="fb140cb4-230b-4444-9429-2fcec89d3360" providerId="ADAL" clId="{01F7F833-32BA-4E27-A4A2-FD4700767AFC}" dt="2025-08-29T16:59:15.552" v="6973" actId="20577"/>
          <ac:spMkLst>
            <pc:docMk/>
            <pc:sldMk cId="3863797335" sldId="581"/>
            <ac:spMk id="2" creationId="{B2DBA073-2A85-4A2F-87A4-23ACC056BBF0}"/>
          </ac:spMkLst>
        </pc:spChg>
      </pc:sldChg>
      <pc:sldMasterChg chg="del delSldLayout">
        <pc:chgData name="Bash Gaspar, Armica" userId="fb140cb4-230b-4444-9429-2fcec89d3360" providerId="ADAL" clId="{01F7F833-32BA-4E27-A4A2-FD4700767AFC}" dt="2025-08-29T14:21:59.566" v="6117" actId="700"/>
        <pc:sldMasterMkLst>
          <pc:docMk/>
          <pc:sldMasterMk cId="921601659" sldId="2147483677"/>
        </pc:sldMasterMkLst>
        <pc:sldLayoutChg chg="del">
          <pc:chgData name="Bash Gaspar, Armica" userId="fb140cb4-230b-4444-9429-2fcec89d3360" providerId="ADAL" clId="{01F7F833-32BA-4E27-A4A2-FD4700767AFC}" dt="2025-08-29T14:21:59.566" v="6117" actId="700"/>
          <pc:sldLayoutMkLst>
            <pc:docMk/>
            <pc:sldMasterMk cId="921601659" sldId="2147483677"/>
            <pc:sldLayoutMk cId="537181583" sldId="2147483678"/>
          </pc:sldLayoutMkLst>
        </pc:sldLayoutChg>
        <pc:sldLayoutChg chg="del">
          <pc:chgData name="Bash Gaspar, Armica" userId="fb140cb4-230b-4444-9429-2fcec89d3360" providerId="ADAL" clId="{01F7F833-32BA-4E27-A4A2-FD4700767AFC}" dt="2025-08-29T14:21:59.566" v="6117" actId="700"/>
          <pc:sldLayoutMkLst>
            <pc:docMk/>
            <pc:sldMasterMk cId="921601659" sldId="2147483677"/>
            <pc:sldLayoutMk cId="2481294649" sldId="2147483679"/>
          </pc:sldLayoutMkLst>
        </pc:sldLayoutChg>
        <pc:sldLayoutChg chg="del">
          <pc:chgData name="Bash Gaspar, Armica" userId="fb140cb4-230b-4444-9429-2fcec89d3360" providerId="ADAL" clId="{01F7F833-32BA-4E27-A4A2-FD4700767AFC}" dt="2025-08-29T14:21:59.566" v="6117" actId="700"/>
          <pc:sldLayoutMkLst>
            <pc:docMk/>
            <pc:sldMasterMk cId="921601659" sldId="2147483677"/>
            <pc:sldLayoutMk cId="3658608457" sldId="2147483680"/>
          </pc:sldLayoutMkLst>
        </pc:sldLayoutChg>
        <pc:sldLayoutChg chg="del">
          <pc:chgData name="Bash Gaspar, Armica" userId="fb140cb4-230b-4444-9429-2fcec89d3360" providerId="ADAL" clId="{01F7F833-32BA-4E27-A4A2-FD4700767AFC}" dt="2025-08-29T14:21:59.566" v="6117" actId="700"/>
          <pc:sldLayoutMkLst>
            <pc:docMk/>
            <pc:sldMasterMk cId="921601659" sldId="2147483677"/>
            <pc:sldLayoutMk cId="1492292516" sldId="2147483681"/>
          </pc:sldLayoutMkLst>
        </pc:sldLayoutChg>
        <pc:sldLayoutChg chg="del">
          <pc:chgData name="Bash Gaspar, Armica" userId="fb140cb4-230b-4444-9429-2fcec89d3360" providerId="ADAL" clId="{01F7F833-32BA-4E27-A4A2-FD4700767AFC}" dt="2025-08-29T14:21:59.566" v="6117" actId="700"/>
          <pc:sldLayoutMkLst>
            <pc:docMk/>
            <pc:sldMasterMk cId="921601659" sldId="2147483677"/>
            <pc:sldLayoutMk cId="1352048205" sldId="2147483682"/>
          </pc:sldLayoutMkLst>
        </pc:sldLayoutChg>
        <pc:sldLayoutChg chg="del">
          <pc:chgData name="Bash Gaspar, Armica" userId="fb140cb4-230b-4444-9429-2fcec89d3360" providerId="ADAL" clId="{01F7F833-32BA-4E27-A4A2-FD4700767AFC}" dt="2025-08-29T14:21:59.566" v="6117" actId="700"/>
          <pc:sldLayoutMkLst>
            <pc:docMk/>
            <pc:sldMasterMk cId="921601659" sldId="2147483677"/>
            <pc:sldLayoutMk cId="3266512193" sldId="2147483683"/>
          </pc:sldLayoutMkLst>
        </pc:sldLayoutChg>
        <pc:sldLayoutChg chg="del">
          <pc:chgData name="Bash Gaspar, Armica" userId="fb140cb4-230b-4444-9429-2fcec89d3360" providerId="ADAL" clId="{01F7F833-32BA-4E27-A4A2-FD4700767AFC}" dt="2025-08-29T14:21:59.566" v="6117" actId="700"/>
          <pc:sldLayoutMkLst>
            <pc:docMk/>
            <pc:sldMasterMk cId="921601659" sldId="2147483677"/>
            <pc:sldLayoutMk cId="3881673272" sldId="2147483684"/>
          </pc:sldLayoutMkLst>
        </pc:sldLayoutChg>
        <pc:sldLayoutChg chg="del">
          <pc:chgData name="Bash Gaspar, Armica" userId="fb140cb4-230b-4444-9429-2fcec89d3360" providerId="ADAL" clId="{01F7F833-32BA-4E27-A4A2-FD4700767AFC}" dt="2025-08-29T14:21:59.566" v="6117" actId="700"/>
          <pc:sldLayoutMkLst>
            <pc:docMk/>
            <pc:sldMasterMk cId="921601659" sldId="2147483677"/>
            <pc:sldLayoutMk cId="1525003445" sldId="2147483685"/>
          </pc:sldLayoutMkLst>
        </pc:sldLayoutChg>
        <pc:sldLayoutChg chg="del">
          <pc:chgData name="Bash Gaspar, Armica" userId="fb140cb4-230b-4444-9429-2fcec89d3360" providerId="ADAL" clId="{01F7F833-32BA-4E27-A4A2-FD4700767AFC}" dt="2025-08-29T14:21:59.566" v="6117" actId="700"/>
          <pc:sldLayoutMkLst>
            <pc:docMk/>
            <pc:sldMasterMk cId="921601659" sldId="2147483677"/>
            <pc:sldLayoutMk cId="1659148169" sldId="2147483686"/>
          </pc:sldLayoutMkLst>
        </pc:sldLayoutChg>
        <pc:sldLayoutChg chg="del">
          <pc:chgData name="Bash Gaspar, Armica" userId="fb140cb4-230b-4444-9429-2fcec89d3360" providerId="ADAL" clId="{01F7F833-32BA-4E27-A4A2-FD4700767AFC}" dt="2025-08-29T14:21:59.566" v="6117" actId="700"/>
          <pc:sldLayoutMkLst>
            <pc:docMk/>
            <pc:sldMasterMk cId="921601659" sldId="2147483677"/>
            <pc:sldLayoutMk cId="2496746870" sldId="2147483687"/>
          </pc:sldLayoutMkLst>
        </pc:sldLayoutChg>
        <pc:sldLayoutChg chg="del">
          <pc:chgData name="Bash Gaspar, Armica" userId="fb140cb4-230b-4444-9429-2fcec89d3360" providerId="ADAL" clId="{01F7F833-32BA-4E27-A4A2-FD4700767AFC}" dt="2025-08-29T14:21:59.566" v="6117" actId="700"/>
          <pc:sldLayoutMkLst>
            <pc:docMk/>
            <pc:sldMasterMk cId="921601659" sldId="2147483677"/>
            <pc:sldLayoutMk cId="1580332478" sldId="2147483688"/>
          </pc:sldLayoutMkLst>
        </pc:sldLayoutChg>
        <pc:sldLayoutChg chg="del">
          <pc:chgData name="Bash Gaspar, Armica" userId="fb140cb4-230b-4444-9429-2fcec89d3360" providerId="ADAL" clId="{01F7F833-32BA-4E27-A4A2-FD4700767AFC}" dt="2025-08-29T14:21:59.566" v="6117" actId="700"/>
          <pc:sldLayoutMkLst>
            <pc:docMk/>
            <pc:sldMasterMk cId="921601659" sldId="2147483677"/>
            <pc:sldLayoutMk cId="3148012940" sldId="2147483689"/>
          </pc:sldLayoutMkLst>
        </pc:sldLayoutChg>
        <pc:sldLayoutChg chg="del">
          <pc:chgData name="Bash Gaspar, Armica" userId="fb140cb4-230b-4444-9429-2fcec89d3360" providerId="ADAL" clId="{01F7F833-32BA-4E27-A4A2-FD4700767AFC}" dt="2025-08-29T14:21:59.566" v="6117" actId="700"/>
          <pc:sldLayoutMkLst>
            <pc:docMk/>
            <pc:sldMasterMk cId="921601659" sldId="2147483677"/>
            <pc:sldLayoutMk cId="3190807223" sldId="2147483690"/>
          </pc:sldLayoutMkLst>
        </pc:sldLayoutChg>
        <pc:sldLayoutChg chg="del">
          <pc:chgData name="Bash Gaspar, Armica" userId="fb140cb4-230b-4444-9429-2fcec89d3360" providerId="ADAL" clId="{01F7F833-32BA-4E27-A4A2-FD4700767AFC}" dt="2025-08-29T14:21:59.566" v="6117" actId="700"/>
          <pc:sldLayoutMkLst>
            <pc:docMk/>
            <pc:sldMasterMk cId="921601659" sldId="2147483677"/>
            <pc:sldLayoutMk cId="2175791821" sldId="2147483691"/>
          </pc:sldLayoutMkLst>
        </pc:sldLayoutChg>
        <pc:sldLayoutChg chg="del">
          <pc:chgData name="Bash Gaspar, Armica" userId="fb140cb4-230b-4444-9429-2fcec89d3360" providerId="ADAL" clId="{01F7F833-32BA-4E27-A4A2-FD4700767AFC}" dt="2025-08-29T14:21:59.566" v="6117" actId="700"/>
          <pc:sldLayoutMkLst>
            <pc:docMk/>
            <pc:sldMasterMk cId="921601659" sldId="2147483677"/>
            <pc:sldLayoutMk cId="3152772078" sldId="2147483692"/>
          </pc:sldLayoutMkLst>
        </pc:sldLayoutChg>
        <pc:sldLayoutChg chg="del">
          <pc:chgData name="Bash Gaspar, Armica" userId="fb140cb4-230b-4444-9429-2fcec89d3360" providerId="ADAL" clId="{01F7F833-32BA-4E27-A4A2-FD4700767AFC}" dt="2025-08-29T14:21:59.566" v="6117" actId="700"/>
          <pc:sldLayoutMkLst>
            <pc:docMk/>
            <pc:sldMasterMk cId="921601659" sldId="2147483677"/>
            <pc:sldLayoutMk cId="2886110226" sldId="2147483693"/>
          </pc:sldLayoutMkLst>
        </pc:sldLayoutChg>
        <pc:sldLayoutChg chg="del">
          <pc:chgData name="Bash Gaspar, Armica" userId="fb140cb4-230b-4444-9429-2fcec89d3360" providerId="ADAL" clId="{01F7F833-32BA-4E27-A4A2-FD4700767AFC}" dt="2025-08-29T14:21:59.566" v="6117" actId="700"/>
          <pc:sldLayoutMkLst>
            <pc:docMk/>
            <pc:sldMasterMk cId="921601659" sldId="2147483677"/>
            <pc:sldLayoutMk cId="3965239423" sldId="2147483694"/>
          </pc:sldLayoutMkLst>
        </pc:sldLayoutChg>
      </pc:sldMasterChg>
    </pc:docChg>
  </pc:docChgLst>
  <pc:docChgLst>
    <pc:chgData name="Simon, Tanaha" userId="S::tsimon@ocra.in.gov::77d4929f-49d4-41cb-8f1e-78f564f502b4" providerId="AD" clId="Web-{C67E134A-8A12-FFF9-61E8-FA67EC07B49D}"/>
    <pc:docChg chg="addSld modSld sldOrd modSection">
      <pc:chgData name="Simon, Tanaha" userId="S::tsimon@ocra.in.gov::77d4929f-49d4-41cb-8f1e-78f564f502b4" providerId="AD" clId="Web-{C67E134A-8A12-FFF9-61E8-FA67EC07B49D}" dt="2025-09-23T14:39:09.625" v="522"/>
      <pc:docMkLst>
        <pc:docMk/>
      </pc:docMkLst>
      <pc:sldChg chg="addSp delSp modSp mod ord modClrScheme delDesignElem chgLayout">
        <pc:chgData name="Simon, Tanaha" userId="S::tsimon@ocra.in.gov::77d4929f-49d4-41cb-8f1e-78f564f502b4" providerId="AD" clId="Web-{C67E134A-8A12-FFF9-61E8-FA67EC07B49D}" dt="2025-09-23T14:34:26.238" v="290" actId="14100"/>
        <pc:sldMkLst>
          <pc:docMk/>
          <pc:sldMk cId="2822950120" sldId="576"/>
        </pc:sldMkLst>
        <pc:spChg chg="mod ord">
          <ac:chgData name="Simon, Tanaha" userId="S::tsimon@ocra.in.gov::77d4929f-49d4-41cb-8f1e-78f564f502b4" providerId="AD" clId="Web-{C67E134A-8A12-FFF9-61E8-FA67EC07B49D}" dt="2025-09-23T14:34:20.503" v="289" actId="1076"/>
          <ac:spMkLst>
            <pc:docMk/>
            <pc:sldMk cId="2822950120" sldId="576"/>
            <ac:spMk id="2" creationId="{6E9E815A-11E6-098E-7DA3-24C09D536277}"/>
          </ac:spMkLst>
        </pc:spChg>
        <pc:spChg chg="mod ord">
          <ac:chgData name="Simon, Tanaha" userId="S::tsimon@ocra.in.gov::77d4929f-49d4-41cb-8f1e-78f564f502b4" providerId="AD" clId="Web-{C67E134A-8A12-FFF9-61E8-FA67EC07B49D}" dt="2025-09-23T14:27:34.599" v="14"/>
          <ac:spMkLst>
            <pc:docMk/>
            <pc:sldMk cId="2822950120" sldId="576"/>
            <ac:spMk id="4" creationId="{ADFCB4FC-2C95-22F4-3071-D6E3B8993BC1}"/>
          </ac:spMkLst>
        </pc:spChg>
        <pc:spChg chg="add del mod ord">
          <ac:chgData name="Simon, Tanaha" userId="S::tsimon@ocra.in.gov::77d4929f-49d4-41cb-8f1e-78f564f502b4" providerId="AD" clId="Web-{C67E134A-8A12-FFF9-61E8-FA67EC07B49D}" dt="2025-09-23T14:29:39.661" v="134"/>
          <ac:spMkLst>
            <pc:docMk/>
            <pc:sldMk cId="2822950120" sldId="576"/>
            <ac:spMk id="26" creationId="{35366394-CD31-4AB5-8333-409F5A7933A1}"/>
          </ac:spMkLst>
        </pc:spChg>
        <pc:grpChg chg="del">
          <ac:chgData name="Simon, Tanaha" userId="S::tsimon@ocra.in.gov::77d4929f-49d4-41cb-8f1e-78f564f502b4" providerId="AD" clId="Web-{C67E134A-8A12-FFF9-61E8-FA67EC07B49D}" dt="2025-09-23T14:27:34.599" v="14"/>
          <ac:grpSpMkLst>
            <pc:docMk/>
            <pc:sldMk cId="2822950120" sldId="576"/>
            <ac:grpSpMk id="29" creationId="{947CDE17-06F4-4FCE-8BFE-AD89EACB7094}"/>
          </ac:grpSpMkLst>
        </pc:grpChg>
        <pc:graphicFrameChg chg="del mod ord modGraphic">
          <ac:chgData name="Simon, Tanaha" userId="S::tsimon@ocra.in.gov::77d4929f-49d4-41cb-8f1e-78f564f502b4" providerId="AD" clId="Web-{C67E134A-8A12-FFF9-61E8-FA67EC07B49D}" dt="2025-09-23T14:30:23.286" v="137"/>
          <ac:graphicFrameMkLst>
            <pc:docMk/>
            <pc:sldMk cId="2822950120" sldId="576"/>
            <ac:graphicFrameMk id="6" creationId="{216CD27C-CA96-BE5A-F7FD-2109C4814B0C}"/>
          </ac:graphicFrameMkLst>
        </pc:graphicFrameChg>
        <pc:graphicFrameChg chg="add mod modGraphic">
          <ac:chgData name="Simon, Tanaha" userId="S::tsimon@ocra.in.gov::77d4929f-49d4-41cb-8f1e-78f564f502b4" providerId="AD" clId="Web-{C67E134A-8A12-FFF9-61E8-FA67EC07B49D}" dt="2025-09-23T14:34:26.238" v="290" actId="14100"/>
          <ac:graphicFrameMkLst>
            <pc:docMk/>
            <pc:sldMk cId="2822950120" sldId="576"/>
            <ac:graphicFrameMk id="444" creationId="{8B9B2304-FAEF-9635-BFDD-26C05E8660C9}"/>
          </ac:graphicFrameMkLst>
        </pc:graphicFrameChg>
      </pc:sldChg>
      <pc:sldChg chg="ord">
        <pc:chgData name="Simon, Tanaha" userId="S::tsimon@ocra.in.gov::77d4929f-49d4-41cb-8f1e-78f564f502b4" providerId="AD" clId="Web-{C67E134A-8A12-FFF9-61E8-FA67EC07B49D}" dt="2025-09-23T13:39:39.707" v="0"/>
        <pc:sldMkLst>
          <pc:docMk/>
          <pc:sldMk cId="2091453181" sldId="584"/>
        </pc:sldMkLst>
      </pc:sldChg>
      <pc:sldChg chg="ord">
        <pc:chgData name="Simon, Tanaha" userId="S::tsimon@ocra.in.gov::77d4929f-49d4-41cb-8f1e-78f564f502b4" providerId="AD" clId="Web-{C67E134A-8A12-FFF9-61E8-FA67EC07B49D}" dt="2025-09-23T13:40:02.566" v="2"/>
        <pc:sldMkLst>
          <pc:docMk/>
          <pc:sldMk cId="1827203678" sldId="585"/>
        </pc:sldMkLst>
      </pc:sldChg>
      <pc:sldChg chg="ord">
        <pc:chgData name="Simon, Tanaha" userId="S::tsimon@ocra.in.gov::77d4929f-49d4-41cb-8f1e-78f564f502b4" providerId="AD" clId="Web-{C67E134A-8A12-FFF9-61E8-FA67EC07B49D}" dt="2025-09-23T13:40:02.566" v="1"/>
        <pc:sldMkLst>
          <pc:docMk/>
          <pc:sldMk cId="2059587619" sldId="586"/>
        </pc:sldMkLst>
      </pc:sldChg>
      <pc:sldChg chg="modSp">
        <pc:chgData name="Simon, Tanaha" userId="S::tsimon@ocra.in.gov::77d4929f-49d4-41cb-8f1e-78f564f502b4" providerId="AD" clId="Web-{C67E134A-8A12-FFF9-61E8-FA67EC07B49D}" dt="2025-09-23T14:38:29.391" v="521" actId="14100"/>
        <pc:sldMkLst>
          <pc:docMk/>
          <pc:sldMk cId="3471984553" sldId="591"/>
        </pc:sldMkLst>
        <pc:graphicFrameChg chg="mod modGraphic">
          <ac:chgData name="Simon, Tanaha" userId="S::tsimon@ocra.in.gov::77d4929f-49d4-41cb-8f1e-78f564f502b4" providerId="AD" clId="Web-{C67E134A-8A12-FFF9-61E8-FA67EC07B49D}" dt="2025-09-23T14:38:29.391" v="521" actId="14100"/>
          <ac:graphicFrameMkLst>
            <pc:docMk/>
            <pc:sldMk cId="3471984553" sldId="591"/>
            <ac:graphicFrameMk id="49" creationId="{9829E095-55BC-EC9E-86F4-CA4B6D8CD082}"/>
          </ac:graphicFrameMkLst>
        </pc:graphicFrameChg>
      </pc:sldChg>
      <pc:sldChg chg="add replId">
        <pc:chgData name="Simon, Tanaha" userId="S::tsimon@ocra.in.gov::77d4929f-49d4-41cb-8f1e-78f564f502b4" providerId="AD" clId="Web-{C67E134A-8A12-FFF9-61E8-FA67EC07B49D}" dt="2025-09-23T14:26:59.600" v="3"/>
        <pc:sldMkLst>
          <pc:docMk/>
          <pc:sldMk cId="3280343075" sldId="593"/>
        </pc:sldMkLst>
      </pc:sldChg>
      <pc:sldChg chg="add replId">
        <pc:chgData name="Simon, Tanaha" userId="S::tsimon@ocra.in.gov::77d4929f-49d4-41cb-8f1e-78f564f502b4" providerId="AD" clId="Web-{C67E134A-8A12-FFF9-61E8-FA67EC07B49D}" dt="2025-09-23T14:39:09.625" v="522"/>
        <pc:sldMkLst>
          <pc:docMk/>
          <pc:sldMk cId="4208837960" sldId="594"/>
        </pc:sldMkLst>
      </pc:sldChg>
    </pc:docChg>
  </pc:docChgLst>
  <pc:docChgLst>
    <pc:chgData name="Simon, Tanaha" userId="S::tsimon@ocra.in.gov::77d4929f-49d4-41cb-8f1e-78f564f502b4" providerId="AD" clId="Web-{9B1BA3E0-9690-D97B-B6F6-921173B6D640}"/>
    <pc:docChg chg="addSld delSld modSld sldOrd modSection">
      <pc:chgData name="Simon, Tanaha" userId="S::tsimon@ocra.in.gov::77d4929f-49d4-41cb-8f1e-78f564f502b4" providerId="AD" clId="Web-{9B1BA3E0-9690-D97B-B6F6-921173B6D640}" dt="2025-09-22T22:36:05.532" v="321" actId="1076"/>
      <pc:docMkLst>
        <pc:docMk/>
      </pc:docMkLst>
      <pc:sldChg chg="modSp">
        <pc:chgData name="Simon, Tanaha" userId="S::tsimon@ocra.in.gov::77d4929f-49d4-41cb-8f1e-78f564f502b4" providerId="AD" clId="Web-{9B1BA3E0-9690-D97B-B6F6-921173B6D640}" dt="2025-09-22T22:25:42.250" v="230"/>
        <pc:sldMkLst>
          <pc:docMk/>
          <pc:sldMk cId="2098947684" sldId="378"/>
        </pc:sldMkLst>
        <pc:spChg chg="mod">
          <ac:chgData name="Simon, Tanaha" userId="S::tsimon@ocra.in.gov::77d4929f-49d4-41cb-8f1e-78f564f502b4" providerId="AD" clId="Web-{9B1BA3E0-9690-D97B-B6F6-921173B6D640}" dt="2025-09-22T22:25:05.532" v="228" actId="20577"/>
          <ac:spMkLst>
            <pc:docMk/>
            <pc:sldMk cId="2098947684" sldId="378"/>
            <ac:spMk id="7" creationId="{E7574C1A-1016-3B26-84C3-43C7189C2521}"/>
          </ac:spMkLst>
        </pc:spChg>
        <pc:graphicFrameChg chg="modGraphic">
          <ac:chgData name="Simon, Tanaha" userId="S::tsimon@ocra.in.gov::77d4929f-49d4-41cb-8f1e-78f564f502b4" providerId="AD" clId="Web-{9B1BA3E0-9690-D97B-B6F6-921173B6D640}" dt="2025-09-22T22:25:42.250" v="230"/>
          <ac:graphicFrameMkLst>
            <pc:docMk/>
            <pc:sldMk cId="2098947684" sldId="378"/>
            <ac:graphicFrameMk id="109" creationId="{D1EF7C73-3733-9C2A-2793-0B3600259323}"/>
          </ac:graphicFrameMkLst>
        </pc:graphicFrameChg>
      </pc:sldChg>
      <pc:sldChg chg="addSp delSp modSp del ord">
        <pc:chgData name="Simon, Tanaha" userId="S::tsimon@ocra.in.gov::77d4929f-49d4-41cb-8f1e-78f564f502b4" providerId="AD" clId="Web-{9B1BA3E0-9690-D97B-B6F6-921173B6D640}" dt="2025-09-22T22:30:55.344" v="277"/>
        <pc:sldMkLst>
          <pc:docMk/>
          <pc:sldMk cId="2143350895" sldId="400"/>
        </pc:sldMkLst>
        <pc:spChg chg="del mod">
          <ac:chgData name="Simon, Tanaha" userId="S::tsimon@ocra.in.gov::77d4929f-49d4-41cb-8f1e-78f564f502b4" providerId="AD" clId="Web-{9B1BA3E0-9690-D97B-B6F6-921173B6D640}" dt="2025-09-22T22:30:39.407" v="274"/>
          <ac:spMkLst>
            <pc:docMk/>
            <pc:sldMk cId="2143350895" sldId="400"/>
            <ac:spMk id="3" creationId="{B7C6DDB7-25B5-91D2-B684-0F2BD4652B4B}"/>
          </ac:spMkLst>
        </pc:spChg>
        <pc:spChg chg="add mod">
          <ac:chgData name="Simon, Tanaha" userId="S::tsimon@ocra.in.gov::77d4929f-49d4-41cb-8f1e-78f564f502b4" providerId="AD" clId="Web-{9B1BA3E0-9690-D97B-B6F6-921173B6D640}" dt="2025-09-22T22:30:39.407" v="274"/>
          <ac:spMkLst>
            <pc:docMk/>
            <pc:sldMk cId="2143350895" sldId="400"/>
            <ac:spMk id="6" creationId="{5DABB8A6-A612-A40E-D720-D6F66980244D}"/>
          </ac:spMkLst>
        </pc:spChg>
        <pc:picChg chg="add del mod">
          <ac:chgData name="Simon, Tanaha" userId="S::tsimon@ocra.in.gov::77d4929f-49d4-41cb-8f1e-78f564f502b4" providerId="AD" clId="Web-{9B1BA3E0-9690-D97B-B6F6-921173B6D640}" dt="2025-09-22T22:21:01.735" v="205"/>
          <ac:picMkLst>
            <pc:docMk/>
            <pc:sldMk cId="2143350895" sldId="400"/>
            <ac:picMk id="4" creationId="{2B1682AC-389E-78AF-14B3-F205E0FB8B90}"/>
          </ac:picMkLst>
        </pc:picChg>
      </pc:sldChg>
      <pc:sldChg chg="addSp delSp modSp ord">
        <pc:chgData name="Simon, Tanaha" userId="S::tsimon@ocra.in.gov::77d4929f-49d4-41cb-8f1e-78f564f502b4" providerId="AD" clId="Web-{9B1BA3E0-9690-D97B-B6F6-921173B6D640}" dt="2025-09-22T22:31:01.001" v="278"/>
        <pc:sldMkLst>
          <pc:docMk/>
          <pc:sldMk cId="533705058" sldId="569"/>
        </pc:sldMkLst>
        <pc:spChg chg="mod">
          <ac:chgData name="Simon, Tanaha" userId="S::tsimon@ocra.in.gov::77d4929f-49d4-41cb-8f1e-78f564f502b4" providerId="AD" clId="Web-{9B1BA3E0-9690-D97B-B6F6-921173B6D640}" dt="2025-09-22T22:29:59.329" v="265" actId="20577"/>
          <ac:spMkLst>
            <pc:docMk/>
            <pc:sldMk cId="533705058" sldId="569"/>
            <ac:spMk id="2" creationId="{7100588B-C9AE-A6F3-0F2F-28FF3AF83A3C}"/>
          </ac:spMkLst>
        </pc:spChg>
        <pc:spChg chg="mod">
          <ac:chgData name="Simon, Tanaha" userId="S::tsimon@ocra.in.gov::77d4929f-49d4-41cb-8f1e-78f564f502b4" providerId="AD" clId="Web-{9B1BA3E0-9690-D97B-B6F6-921173B6D640}" dt="2025-09-22T22:22:10.438" v="213"/>
          <ac:spMkLst>
            <pc:docMk/>
            <pc:sldMk cId="533705058" sldId="569"/>
            <ac:spMk id="4" creationId="{E5671F6F-F454-A624-EEBE-45235E0B3322}"/>
          </ac:spMkLst>
        </pc:spChg>
        <pc:spChg chg="add del">
          <ac:chgData name="Simon, Tanaha" userId="S::tsimon@ocra.in.gov::77d4929f-49d4-41cb-8f1e-78f564f502b4" providerId="AD" clId="Web-{9B1BA3E0-9690-D97B-B6F6-921173B6D640}" dt="2025-09-22T22:22:10.438" v="213"/>
          <ac:spMkLst>
            <pc:docMk/>
            <pc:sldMk cId="533705058" sldId="569"/>
            <ac:spMk id="38" creationId="{45B71F80-1F92-4074-84D9-16A062B215B3}"/>
          </ac:spMkLst>
        </pc:spChg>
        <pc:spChg chg="add del">
          <ac:chgData name="Simon, Tanaha" userId="S::tsimon@ocra.in.gov::77d4929f-49d4-41cb-8f1e-78f564f502b4" providerId="AD" clId="Web-{9B1BA3E0-9690-D97B-B6F6-921173B6D640}" dt="2025-09-22T22:22:10.438" v="213"/>
          <ac:spMkLst>
            <pc:docMk/>
            <pc:sldMk cId="533705058" sldId="569"/>
            <ac:spMk id="40" creationId="{7209C9DA-6E0D-46D9-8275-C52222D8CCAC}"/>
          </ac:spMkLst>
        </pc:spChg>
        <pc:spChg chg="add del">
          <ac:chgData name="Simon, Tanaha" userId="S::tsimon@ocra.in.gov::77d4929f-49d4-41cb-8f1e-78f564f502b4" providerId="AD" clId="Web-{9B1BA3E0-9690-D97B-B6F6-921173B6D640}" dt="2025-09-22T22:22:10.438" v="213"/>
          <ac:spMkLst>
            <pc:docMk/>
            <pc:sldMk cId="533705058" sldId="569"/>
            <ac:spMk id="42" creationId="{3EB57A4D-E0D0-46DA-B339-F24CA46FA70B}"/>
          </ac:spMkLst>
        </pc:spChg>
        <pc:spChg chg="add del mod">
          <ac:chgData name="Simon, Tanaha" userId="S::tsimon@ocra.in.gov::77d4929f-49d4-41cb-8f1e-78f564f502b4" providerId="AD" clId="Web-{9B1BA3E0-9690-D97B-B6F6-921173B6D640}" dt="2025-09-22T22:30:03.454" v="266"/>
          <ac:spMkLst>
            <pc:docMk/>
            <pc:sldMk cId="533705058" sldId="569"/>
            <ac:spMk id="107" creationId="{49FB5C3F-5581-C0B3-A4FC-EC7F8A29AC51}"/>
          </ac:spMkLst>
        </pc:spChg>
        <pc:spChg chg="add del mod">
          <ac:chgData name="Simon, Tanaha" userId="S::tsimon@ocra.in.gov::77d4929f-49d4-41cb-8f1e-78f564f502b4" providerId="AD" clId="Web-{9B1BA3E0-9690-D97B-B6F6-921173B6D640}" dt="2025-09-22T22:30:05.672" v="267"/>
          <ac:spMkLst>
            <pc:docMk/>
            <pc:sldMk cId="533705058" sldId="569"/>
            <ac:spMk id="110" creationId="{C40B523F-60B6-B508-5B1B-7D17F51E4619}"/>
          </ac:spMkLst>
        </pc:spChg>
        <pc:grpChg chg="add del">
          <ac:chgData name="Simon, Tanaha" userId="S::tsimon@ocra.in.gov::77d4929f-49d4-41cb-8f1e-78f564f502b4" providerId="AD" clId="Web-{9B1BA3E0-9690-D97B-B6F6-921173B6D640}" dt="2025-09-22T22:22:10.469" v="214"/>
          <ac:grpSpMkLst>
            <pc:docMk/>
            <pc:sldMk cId="533705058" sldId="569"/>
            <ac:grpSpMk id="11" creationId="{947CDE17-06F4-4FCE-8BFE-AD89EACB7094}"/>
          </ac:grpSpMkLst>
        </pc:grpChg>
        <pc:grpChg chg="add del">
          <ac:chgData name="Simon, Tanaha" userId="S::tsimon@ocra.in.gov::77d4929f-49d4-41cb-8f1e-78f564f502b4" providerId="AD" clId="Web-{9B1BA3E0-9690-D97B-B6F6-921173B6D640}" dt="2025-09-22T22:22:10.438" v="213"/>
          <ac:grpSpMkLst>
            <pc:docMk/>
            <pc:sldMk cId="533705058" sldId="569"/>
            <ac:grpSpMk id="26" creationId="{947CDE17-06F4-4FCE-8BFE-AD89EACB7094}"/>
          </ac:grpSpMkLst>
        </pc:grpChg>
        <pc:grpChg chg="add del">
          <ac:chgData name="Simon, Tanaha" userId="S::tsimon@ocra.in.gov::77d4929f-49d4-41cb-8f1e-78f564f502b4" providerId="AD" clId="Web-{9B1BA3E0-9690-D97B-B6F6-921173B6D640}" dt="2025-09-22T22:28:17.500" v="233"/>
          <ac:grpSpMkLst>
            <pc:docMk/>
            <pc:sldMk cId="533705058" sldId="569"/>
            <ac:grpSpMk id="44" creationId="{947CDE17-06F4-4FCE-8BFE-AD89EACB7094}"/>
          </ac:grpSpMkLst>
        </pc:grpChg>
        <pc:grpChg chg="add del">
          <ac:chgData name="Simon, Tanaha" userId="S::tsimon@ocra.in.gov::77d4929f-49d4-41cb-8f1e-78f564f502b4" providerId="AD" clId="Web-{9B1BA3E0-9690-D97B-B6F6-921173B6D640}" dt="2025-09-22T22:28:17.500" v="233"/>
          <ac:grpSpMkLst>
            <pc:docMk/>
            <pc:sldMk cId="533705058" sldId="569"/>
            <ac:grpSpMk id="49" creationId="{947CDE17-06F4-4FCE-8BFE-AD89EACB7094}"/>
          </ac:grpSpMkLst>
        </pc:grpChg>
        <pc:graphicFrameChg chg="del mod modGraphic">
          <ac:chgData name="Simon, Tanaha" userId="S::tsimon@ocra.in.gov::77d4929f-49d4-41cb-8f1e-78f564f502b4" providerId="AD" clId="Web-{9B1BA3E0-9690-D97B-B6F6-921173B6D640}" dt="2025-09-22T22:28:44.344" v="236"/>
          <ac:graphicFrameMkLst>
            <pc:docMk/>
            <pc:sldMk cId="533705058" sldId="569"/>
            <ac:graphicFrameMk id="6" creationId="{221F600B-C755-ACD2-4607-70BA21389FEA}"/>
          </ac:graphicFrameMkLst>
        </pc:graphicFrameChg>
        <pc:picChg chg="add mod">
          <ac:chgData name="Simon, Tanaha" userId="S::tsimon@ocra.in.gov::77d4929f-49d4-41cb-8f1e-78f564f502b4" providerId="AD" clId="Web-{9B1BA3E0-9690-D97B-B6F6-921173B6D640}" dt="2025-09-22T22:30:14.047" v="270" actId="14100"/>
          <ac:picMkLst>
            <pc:docMk/>
            <pc:sldMk cId="533705058" sldId="569"/>
            <ac:picMk id="108" creationId="{57658B5D-3C44-F47E-346C-FDF8D7C1376B}"/>
          </ac:picMkLst>
        </pc:picChg>
      </pc:sldChg>
      <pc:sldChg chg="addSp delSp modSp">
        <pc:chgData name="Simon, Tanaha" userId="S::tsimon@ocra.in.gov::77d4929f-49d4-41cb-8f1e-78f564f502b4" providerId="AD" clId="Web-{9B1BA3E0-9690-D97B-B6F6-921173B6D640}" dt="2025-09-22T22:11:48.078" v="188" actId="1076"/>
        <pc:sldMkLst>
          <pc:docMk/>
          <pc:sldMk cId="544485170" sldId="578"/>
        </pc:sldMkLst>
        <pc:spChg chg="mod">
          <ac:chgData name="Simon, Tanaha" userId="S::tsimon@ocra.in.gov::77d4929f-49d4-41cb-8f1e-78f564f502b4" providerId="AD" clId="Web-{9B1BA3E0-9690-D97B-B6F6-921173B6D640}" dt="2025-09-22T22:11:17.609" v="185" actId="1076"/>
          <ac:spMkLst>
            <pc:docMk/>
            <pc:sldMk cId="544485170" sldId="578"/>
            <ac:spMk id="2" creationId="{740772D5-4352-AACD-BC57-28BC37705EB5}"/>
          </ac:spMkLst>
        </pc:spChg>
        <pc:spChg chg="mod ord">
          <ac:chgData name="Simon, Tanaha" userId="S::tsimon@ocra.in.gov::77d4929f-49d4-41cb-8f1e-78f564f502b4" providerId="AD" clId="Web-{9B1BA3E0-9690-D97B-B6F6-921173B6D640}" dt="2025-09-22T22:11:48.078" v="188" actId="1076"/>
          <ac:spMkLst>
            <pc:docMk/>
            <pc:sldMk cId="544485170" sldId="578"/>
            <ac:spMk id="3" creationId="{A7C0A4DF-1753-D34F-556D-9F69CF4DC58D}"/>
          </ac:spMkLst>
        </pc:spChg>
        <pc:spChg chg="mod">
          <ac:chgData name="Simon, Tanaha" userId="S::tsimon@ocra.in.gov::77d4929f-49d4-41cb-8f1e-78f564f502b4" providerId="AD" clId="Web-{9B1BA3E0-9690-D97B-B6F6-921173B6D640}" dt="2025-09-22T22:08:12.125" v="168"/>
          <ac:spMkLst>
            <pc:docMk/>
            <pc:sldMk cId="544485170" sldId="578"/>
            <ac:spMk id="4" creationId="{E09AE27B-A625-4A47-8D8D-C78EAFFCDE17}"/>
          </ac:spMkLst>
        </pc:spChg>
        <pc:spChg chg="del">
          <ac:chgData name="Simon, Tanaha" userId="S::tsimon@ocra.in.gov::77d4929f-49d4-41cb-8f1e-78f564f502b4" providerId="AD" clId="Web-{9B1BA3E0-9690-D97B-B6F6-921173B6D640}" dt="2025-09-22T22:01:19.546" v="80"/>
          <ac:spMkLst>
            <pc:docMk/>
            <pc:sldMk cId="544485170" sldId="578"/>
            <ac:spMk id="102" creationId="{4F57DB1C-6494-4CC4-A5E8-931957565379}"/>
          </ac:spMkLst>
        </pc:spChg>
        <pc:spChg chg="del">
          <ac:chgData name="Simon, Tanaha" userId="S::tsimon@ocra.in.gov::77d4929f-49d4-41cb-8f1e-78f564f502b4" providerId="AD" clId="Web-{9B1BA3E0-9690-D97B-B6F6-921173B6D640}" dt="2025-09-22T22:01:19.546" v="80"/>
          <ac:spMkLst>
            <pc:docMk/>
            <pc:sldMk cId="544485170" sldId="578"/>
            <ac:spMk id="104" creationId="{FFFB778B-5206-4BB0-A468-327E71367654}"/>
          </ac:spMkLst>
        </pc:spChg>
        <pc:spChg chg="del">
          <ac:chgData name="Simon, Tanaha" userId="S::tsimon@ocra.in.gov::77d4929f-49d4-41cb-8f1e-78f564f502b4" providerId="AD" clId="Web-{9B1BA3E0-9690-D97B-B6F6-921173B6D640}" dt="2025-09-22T22:01:19.546" v="80"/>
          <ac:spMkLst>
            <pc:docMk/>
            <pc:sldMk cId="544485170" sldId="578"/>
            <ac:spMk id="106" creationId="{E6C0471D-BE03-4D81-BDB5-D510BC0D8A77}"/>
          </ac:spMkLst>
        </pc:spChg>
        <pc:spChg chg="del">
          <ac:chgData name="Simon, Tanaha" userId="S::tsimon@ocra.in.gov::77d4929f-49d4-41cb-8f1e-78f564f502b4" providerId="AD" clId="Web-{9B1BA3E0-9690-D97B-B6F6-921173B6D640}" dt="2025-09-22T22:01:19.546" v="80"/>
          <ac:spMkLst>
            <pc:docMk/>
            <pc:sldMk cId="544485170" sldId="578"/>
            <ac:spMk id="112" creationId="{A27691EB-14CF-4237-B5EB-C94B92677A05}"/>
          </ac:spMkLst>
        </pc:spChg>
        <pc:spChg chg="add">
          <ac:chgData name="Simon, Tanaha" userId="S::tsimon@ocra.in.gov::77d4929f-49d4-41cb-8f1e-78f564f502b4" providerId="AD" clId="Web-{9B1BA3E0-9690-D97B-B6F6-921173B6D640}" dt="2025-09-22T22:08:12.125" v="168"/>
          <ac:spMkLst>
            <pc:docMk/>
            <pc:sldMk cId="544485170" sldId="578"/>
            <ac:spMk id="146" creationId="{A65AC7D1-EAA9-48F5-B509-60A7F50BF703}"/>
          </ac:spMkLst>
        </pc:spChg>
        <pc:spChg chg="add">
          <ac:chgData name="Simon, Tanaha" userId="S::tsimon@ocra.in.gov::77d4929f-49d4-41cb-8f1e-78f564f502b4" providerId="AD" clId="Web-{9B1BA3E0-9690-D97B-B6F6-921173B6D640}" dt="2025-09-22T22:08:12.125" v="168"/>
          <ac:spMkLst>
            <pc:docMk/>
            <pc:sldMk cId="544485170" sldId="578"/>
            <ac:spMk id="148" creationId="{D6320AF9-619A-4175-865B-5663E1AEF4C5}"/>
          </ac:spMkLst>
        </pc:spChg>
        <pc:spChg chg="add">
          <ac:chgData name="Simon, Tanaha" userId="S::tsimon@ocra.in.gov::77d4929f-49d4-41cb-8f1e-78f564f502b4" providerId="AD" clId="Web-{9B1BA3E0-9690-D97B-B6F6-921173B6D640}" dt="2025-09-22T22:08:12.125" v="168"/>
          <ac:spMkLst>
            <pc:docMk/>
            <pc:sldMk cId="544485170" sldId="578"/>
            <ac:spMk id="154" creationId="{7E018740-5C2B-4A41-AC1A-7E68D1EC1954}"/>
          </ac:spMkLst>
        </pc:spChg>
        <pc:spChg chg="add">
          <ac:chgData name="Simon, Tanaha" userId="S::tsimon@ocra.in.gov::77d4929f-49d4-41cb-8f1e-78f564f502b4" providerId="AD" clId="Web-{9B1BA3E0-9690-D97B-B6F6-921173B6D640}" dt="2025-09-22T22:08:12.125" v="168"/>
          <ac:spMkLst>
            <pc:docMk/>
            <pc:sldMk cId="544485170" sldId="578"/>
            <ac:spMk id="156" creationId="{166F75A4-C475-4941-8EE2-B80A06A2C1BB}"/>
          </ac:spMkLst>
        </pc:spChg>
        <pc:spChg chg="add">
          <ac:chgData name="Simon, Tanaha" userId="S::tsimon@ocra.in.gov::77d4929f-49d4-41cb-8f1e-78f564f502b4" providerId="AD" clId="Web-{9B1BA3E0-9690-D97B-B6F6-921173B6D640}" dt="2025-09-22T22:08:12.125" v="168"/>
          <ac:spMkLst>
            <pc:docMk/>
            <pc:sldMk cId="544485170" sldId="578"/>
            <ac:spMk id="158" creationId="{A032553A-72E8-4B0D-8405-FF9771C9AF05}"/>
          </ac:spMkLst>
        </pc:spChg>
        <pc:spChg chg="add">
          <ac:chgData name="Simon, Tanaha" userId="S::tsimon@ocra.in.gov::77d4929f-49d4-41cb-8f1e-78f564f502b4" providerId="AD" clId="Web-{9B1BA3E0-9690-D97B-B6F6-921173B6D640}" dt="2025-09-22T22:08:12.125" v="168"/>
          <ac:spMkLst>
            <pc:docMk/>
            <pc:sldMk cId="544485170" sldId="578"/>
            <ac:spMk id="160" creationId="{765800AC-C3B9-498E-87BC-29FAE4C76B21}"/>
          </ac:spMkLst>
        </pc:spChg>
        <pc:spChg chg="add">
          <ac:chgData name="Simon, Tanaha" userId="S::tsimon@ocra.in.gov::77d4929f-49d4-41cb-8f1e-78f564f502b4" providerId="AD" clId="Web-{9B1BA3E0-9690-D97B-B6F6-921173B6D640}" dt="2025-09-22T22:08:12.125" v="168"/>
          <ac:spMkLst>
            <pc:docMk/>
            <pc:sldMk cId="544485170" sldId="578"/>
            <ac:spMk id="164" creationId="{A5EC319D-0FEA-4B95-A3EA-01E35672C95B}"/>
          </ac:spMkLst>
        </pc:spChg>
        <pc:grpChg chg="del">
          <ac:chgData name="Simon, Tanaha" userId="S::tsimon@ocra.in.gov::77d4929f-49d4-41cb-8f1e-78f564f502b4" providerId="AD" clId="Web-{9B1BA3E0-9690-D97B-B6F6-921173B6D640}" dt="2025-09-22T22:01:19.546" v="80"/>
          <ac:grpSpMkLst>
            <pc:docMk/>
            <pc:sldMk cId="544485170" sldId="578"/>
            <ac:grpSpMk id="90" creationId="{76582886-877C-4AEC-A77F-8055EB9A0CF9}"/>
          </ac:grpSpMkLst>
        </pc:grpChg>
        <pc:grpChg chg="add">
          <ac:chgData name="Simon, Tanaha" userId="S::tsimon@ocra.in.gov::77d4929f-49d4-41cb-8f1e-78f564f502b4" providerId="AD" clId="Web-{9B1BA3E0-9690-D97B-B6F6-921173B6D640}" dt="2025-09-22T22:01:19.546" v="80"/>
          <ac:grpSpMkLst>
            <pc:docMk/>
            <pc:sldMk cId="544485170" sldId="578"/>
            <ac:grpSpMk id="119" creationId="{4815A7B4-532E-48C9-AC24-D78ACF3339DB}"/>
          </ac:grpSpMkLst>
        </pc:grpChg>
        <pc:picChg chg="add mod">
          <ac:chgData name="Simon, Tanaha" userId="S::tsimon@ocra.in.gov::77d4929f-49d4-41cb-8f1e-78f564f502b4" providerId="AD" clId="Web-{9B1BA3E0-9690-D97B-B6F6-921173B6D640}" dt="2025-09-22T22:05:59.515" v="150" actId="1076"/>
          <ac:picMkLst>
            <pc:docMk/>
            <pc:sldMk cId="544485170" sldId="578"/>
            <ac:picMk id="116" creationId="{87B033E2-D9DD-2A1B-6224-E2BF1EB3CF62}"/>
          </ac:picMkLst>
        </pc:picChg>
      </pc:sldChg>
      <pc:sldChg chg="addSp delSp modSp ord">
        <pc:chgData name="Simon, Tanaha" userId="S::tsimon@ocra.in.gov::77d4929f-49d4-41cb-8f1e-78f564f502b4" providerId="AD" clId="Web-{9B1BA3E0-9690-D97B-B6F6-921173B6D640}" dt="2025-09-22T22:24:28.297" v="226"/>
        <pc:sldMkLst>
          <pc:docMk/>
          <pc:sldMk cId="6615375" sldId="582"/>
        </pc:sldMkLst>
        <pc:spChg chg="mod">
          <ac:chgData name="Simon, Tanaha" userId="S::tsimon@ocra.in.gov::77d4929f-49d4-41cb-8f1e-78f564f502b4" providerId="AD" clId="Web-{9B1BA3E0-9690-D97B-B6F6-921173B6D640}" dt="2025-09-22T22:24:13.297" v="225" actId="20577"/>
          <ac:spMkLst>
            <pc:docMk/>
            <pc:sldMk cId="6615375" sldId="582"/>
            <ac:spMk id="2" creationId="{953F7302-BAA3-398D-2246-1C48D2AEFE9B}"/>
          </ac:spMkLst>
        </pc:spChg>
        <pc:spChg chg="add del mod">
          <ac:chgData name="Simon, Tanaha" userId="S::tsimon@ocra.in.gov::77d4929f-49d4-41cb-8f1e-78f564f502b4" providerId="AD" clId="Web-{9B1BA3E0-9690-D97B-B6F6-921173B6D640}" dt="2025-09-22T21:52:16.155" v="8"/>
          <ac:spMkLst>
            <pc:docMk/>
            <pc:sldMk cId="6615375" sldId="582"/>
            <ac:spMk id="35" creationId="{C5BE355C-1CE9-B758-2959-6F56337D71DB}"/>
          </ac:spMkLst>
        </pc:spChg>
        <pc:spChg chg="add del mod">
          <ac:chgData name="Simon, Tanaha" userId="S::tsimon@ocra.in.gov::77d4929f-49d4-41cb-8f1e-78f564f502b4" providerId="AD" clId="Web-{9B1BA3E0-9690-D97B-B6F6-921173B6D640}" dt="2025-09-22T21:52:24.889" v="12"/>
          <ac:spMkLst>
            <pc:docMk/>
            <pc:sldMk cId="6615375" sldId="582"/>
            <ac:spMk id="39" creationId="{9E23F78F-B0AC-816F-9070-2BE6AB368735}"/>
          </ac:spMkLst>
        </pc:spChg>
        <pc:graphicFrameChg chg="mod modGraphic">
          <ac:chgData name="Simon, Tanaha" userId="S::tsimon@ocra.in.gov::77d4929f-49d4-41cb-8f1e-78f564f502b4" providerId="AD" clId="Web-{9B1BA3E0-9690-D97B-B6F6-921173B6D640}" dt="2025-09-22T22:24:07.985" v="224" actId="1076"/>
          <ac:graphicFrameMkLst>
            <pc:docMk/>
            <pc:sldMk cId="6615375" sldId="582"/>
            <ac:graphicFrameMk id="6" creationId="{1A3F352E-1E0B-739B-0739-997D1132890B}"/>
          </ac:graphicFrameMkLst>
        </pc:graphicFrameChg>
        <pc:graphicFrameChg chg="add mod modGraphic">
          <ac:chgData name="Simon, Tanaha" userId="S::tsimon@ocra.in.gov::77d4929f-49d4-41cb-8f1e-78f564f502b4" providerId="AD" clId="Web-{9B1BA3E0-9690-D97B-B6F6-921173B6D640}" dt="2025-09-22T22:24:00.063" v="223" actId="1076"/>
          <ac:graphicFrameMkLst>
            <pc:docMk/>
            <pc:sldMk cId="6615375" sldId="582"/>
            <ac:graphicFrameMk id="49" creationId="{E27EA443-98AF-0414-6DEF-8BF357F931A8}"/>
          </ac:graphicFrameMkLst>
        </pc:graphicFrameChg>
        <pc:picChg chg="add del mod">
          <ac:chgData name="Simon, Tanaha" userId="S::tsimon@ocra.in.gov::77d4929f-49d4-41cb-8f1e-78f564f502b4" providerId="AD" clId="Web-{9B1BA3E0-9690-D97B-B6F6-921173B6D640}" dt="2025-09-22T21:51:59.092" v="4"/>
          <ac:picMkLst>
            <pc:docMk/>
            <pc:sldMk cId="6615375" sldId="582"/>
            <ac:picMk id="28" creationId="{4FD46CC2-36B8-98E4-593F-88D45BAC7818}"/>
          </ac:picMkLst>
        </pc:picChg>
      </pc:sldChg>
      <pc:sldChg chg="modSp">
        <pc:chgData name="Simon, Tanaha" userId="S::tsimon@ocra.in.gov::77d4929f-49d4-41cb-8f1e-78f564f502b4" providerId="AD" clId="Web-{9B1BA3E0-9690-D97B-B6F6-921173B6D640}" dt="2025-09-22T22:31:21.688" v="284" actId="20577"/>
        <pc:sldMkLst>
          <pc:docMk/>
          <pc:sldMk cId="3213633749" sldId="583"/>
        </pc:sldMkLst>
        <pc:spChg chg="mod">
          <ac:chgData name="Simon, Tanaha" userId="S::tsimon@ocra.in.gov::77d4929f-49d4-41cb-8f1e-78f564f502b4" providerId="AD" clId="Web-{9B1BA3E0-9690-D97B-B6F6-921173B6D640}" dt="2025-09-22T22:31:21.688" v="284" actId="20577"/>
          <ac:spMkLst>
            <pc:docMk/>
            <pc:sldMk cId="3213633749" sldId="583"/>
            <ac:spMk id="2" creationId="{3223125F-DEF1-B22E-B26D-206A07A570F3}"/>
          </ac:spMkLst>
        </pc:spChg>
      </pc:sldChg>
      <pc:sldChg chg="modSp">
        <pc:chgData name="Simon, Tanaha" userId="S::tsimon@ocra.in.gov::77d4929f-49d4-41cb-8f1e-78f564f502b4" providerId="AD" clId="Web-{9B1BA3E0-9690-D97B-B6F6-921173B6D640}" dt="2025-09-22T22:32:23.563" v="290"/>
        <pc:sldMkLst>
          <pc:docMk/>
          <pc:sldMk cId="2059587619" sldId="586"/>
        </pc:sldMkLst>
        <pc:spChg chg="mod">
          <ac:chgData name="Simon, Tanaha" userId="S::tsimon@ocra.in.gov::77d4929f-49d4-41cb-8f1e-78f564f502b4" providerId="AD" clId="Web-{9B1BA3E0-9690-D97B-B6F6-921173B6D640}" dt="2025-09-22T22:32:23.563" v="290"/>
          <ac:spMkLst>
            <pc:docMk/>
            <pc:sldMk cId="2059587619" sldId="586"/>
            <ac:spMk id="4" creationId="{9EBF3B81-8A65-E4EA-705B-7038F34D77AB}"/>
          </ac:spMkLst>
        </pc:spChg>
        <pc:picChg chg="mod">
          <ac:chgData name="Simon, Tanaha" userId="S::tsimon@ocra.in.gov::77d4929f-49d4-41cb-8f1e-78f564f502b4" providerId="AD" clId="Web-{9B1BA3E0-9690-D97B-B6F6-921173B6D640}" dt="2025-09-22T22:32:02.626" v="286" actId="14100"/>
          <ac:picMkLst>
            <pc:docMk/>
            <pc:sldMk cId="2059587619" sldId="586"/>
            <ac:picMk id="6" creationId="{523818EA-B0BB-57DC-C219-6BBCABD36E04}"/>
          </ac:picMkLst>
        </pc:picChg>
      </pc:sldChg>
      <pc:sldChg chg="add del ord replId">
        <pc:chgData name="Simon, Tanaha" userId="S::tsimon@ocra.in.gov::77d4929f-49d4-41cb-8f1e-78f564f502b4" providerId="AD" clId="Web-{9B1BA3E0-9690-D97B-B6F6-921173B6D640}" dt="2025-09-22T22:24:33.110" v="227"/>
        <pc:sldMkLst>
          <pc:docMk/>
          <pc:sldMk cId="1567168516" sldId="587"/>
        </pc:sldMkLst>
      </pc:sldChg>
      <pc:sldChg chg="addSp delSp modSp add del replId">
        <pc:chgData name="Simon, Tanaha" userId="S::tsimon@ocra.in.gov::77d4929f-49d4-41cb-8f1e-78f564f502b4" providerId="AD" clId="Web-{9B1BA3E0-9690-D97B-B6F6-921173B6D640}" dt="2025-09-22T22:30:22.563" v="271"/>
        <pc:sldMkLst>
          <pc:docMk/>
          <pc:sldMk cId="3742721771" sldId="588"/>
        </pc:sldMkLst>
        <pc:spChg chg="mod">
          <ac:chgData name="Simon, Tanaha" userId="S::tsimon@ocra.in.gov::77d4929f-49d4-41cb-8f1e-78f564f502b4" providerId="AD" clId="Web-{9B1BA3E0-9690-D97B-B6F6-921173B6D640}" dt="2025-09-22T22:28:33.625" v="235" actId="20577"/>
          <ac:spMkLst>
            <pc:docMk/>
            <pc:sldMk cId="3742721771" sldId="588"/>
            <ac:spMk id="2" creationId="{FEDE2399-A6FE-1E9B-CF06-7B1A925DE17A}"/>
          </ac:spMkLst>
        </pc:spChg>
        <pc:spChg chg="del">
          <ac:chgData name="Simon, Tanaha" userId="S::tsimon@ocra.in.gov::77d4929f-49d4-41cb-8f1e-78f564f502b4" providerId="AD" clId="Web-{9B1BA3E0-9690-D97B-B6F6-921173B6D640}" dt="2025-09-22T22:19:52.391" v="203"/>
          <ac:spMkLst>
            <pc:docMk/>
            <pc:sldMk cId="3742721771" sldId="588"/>
            <ac:spMk id="3" creationId="{DA5E3666-8391-D399-73EC-C12A4CCE460B}"/>
          </ac:spMkLst>
        </pc:spChg>
        <pc:spChg chg="add del mod">
          <ac:chgData name="Simon, Tanaha" userId="S::tsimon@ocra.in.gov::77d4929f-49d4-41cb-8f1e-78f564f502b4" providerId="AD" clId="Web-{9B1BA3E0-9690-D97B-B6F6-921173B6D640}" dt="2025-09-22T22:21:06.094" v="206"/>
          <ac:spMkLst>
            <pc:docMk/>
            <pc:sldMk cId="3742721771" sldId="588"/>
            <ac:spMk id="5" creationId="{E971FE79-950D-0C0F-8860-D7FA8DB2F75D}"/>
          </ac:spMkLst>
        </pc:spChg>
        <pc:spChg chg="add mod">
          <ac:chgData name="Simon, Tanaha" userId="S::tsimon@ocra.in.gov::77d4929f-49d4-41cb-8f1e-78f564f502b4" providerId="AD" clId="Web-{9B1BA3E0-9690-D97B-B6F6-921173B6D640}" dt="2025-09-22T22:29:02.719" v="240"/>
          <ac:spMkLst>
            <pc:docMk/>
            <pc:sldMk cId="3742721771" sldId="588"/>
            <ac:spMk id="8" creationId="{100416EB-6D3F-8DF4-8634-118F87175A96}"/>
          </ac:spMkLst>
        </pc:spChg>
        <pc:picChg chg="add del mod ord">
          <ac:chgData name="Simon, Tanaha" userId="S::tsimon@ocra.in.gov::77d4929f-49d4-41cb-8f1e-78f564f502b4" providerId="AD" clId="Web-{9B1BA3E0-9690-D97B-B6F6-921173B6D640}" dt="2025-09-22T22:29:02.719" v="240"/>
          <ac:picMkLst>
            <pc:docMk/>
            <pc:sldMk cId="3742721771" sldId="588"/>
            <ac:picMk id="6" creationId="{14A8B105-8180-7187-685F-FCE4759ECC6D}"/>
          </ac:picMkLst>
        </pc:picChg>
      </pc:sldChg>
      <pc:sldChg chg="modSp add replId">
        <pc:chgData name="Simon, Tanaha" userId="S::tsimon@ocra.in.gov::77d4929f-49d4-41cb-8f1e-78f564f502b4" providerId="AD" clId="Web-{9B1BA3E0-9690-D97B-B6F6-921173B6D640}" dt="2025-09-22T22:31:18.501" v="282" actId="20577"/>
        <pc:sldMkLst>
          <pc:docMk/>
          <pc:sldMk cId="2081850837" sldId="589"/>
        </pc:sldMkLst>
        <pc:spChg chg="mod">
          <ac:chgData name="Simon, Tanaha" userId="S::tsimon@ocra.in.gov::77d4929f-49d4-41cb-8f1e-78f564f502b4" providerId="AD" clId="Web-{9B1BA3E0-9690-D97B-B6F6-921173B6D640}" dt="2025-09-22T22:31:18.501" v="282" actId="20577"/>
          <ac:spMkLst>
            <pc:docMk/>
            <pc:sldMk cId="2081850837" sldId="589"/>
            <ac:spMk id="2" creationId="{6F13CAA7-9A4C-7F7D-E3E2-0B141500622C}"/>
          </ac:spMkLst>
        </pc:spChg>
      </pc:sldChg>
      <pc:sldChg chg="addSp delSp modSp add replId">
        <pc:chgData name="Simon, Tanaha" userId="S::tsimon@ocra.in.gov::77d4929f-49d4-41cb-8f1e-78f564f502b4" providerId="AD" clId="Web-{9B1BA3E0-9690-D97B-B6F6-921173B6D640}" dt="2025-09-22T22:31:13.610" v="281" actId="1076"/>
        <pc:sldMkLst>
          <pc:docMk/>
          <pc:sldMk cId="586783440" sldId="590"/>
        </pc:sldMkLst>
        <pc:spChg chg="add mod">
          <ac:chgData name="Simon, Tanaha" userId="S::tsimon@ocra.in.gov::77d4929f-49d4-41cb-8f1e-78f564f502b4" providerId="AD" clId="Web-{9B1BA3E0-9690-D97B-B6F6-921173B6D640}" dt="2025-09-22T22:31:13.610" v="281" actId="1076"/>
          <ac:spMkLst>
            <pc:docMk/>
            <pc:sldMk cId="586783440" sldId="590"/>
            <ac:spMk id="3" creationId="{B7C6DDB7-25B5-91D2-B684-0F2BD4652B4B}"/>
          </ac:spMkLst>
        </pc:spChg>
        <pc:picChg chg="del">
          <ac:chgData name="Simon, Tanaha" userId="S::tsimon@ocra.in.gov::77d4929f-49d4-41cb-8f1e-78f564f502b4" providerId="AD" clId="Web-{9B1BA3E0-9690-D97B-B6F6-921173B6D640}" dt="2025-09-22T22:30:34.047" v="273"/>
          <ac:picMkLst>
            <pc:docMk/>
            <pc:sldMk cId="586783440" sldId="590"/>
            <ac:picMk id="108" creationId="{7108983C-7303-3D60-4FC7-4093CD9CC935}"/>
          </ac:picMkLst>
        </pc:picChg>
      </pc:sldChg>
      <pc:sldChg chg="modSp add ord replId">
        <pc:chgData name="Simon, Tanaha" userId="S::tsimon@ocra.in.gov::77d4929f-49d4-41cb-8f1e-78f564f502b4" providerId="AD" clId="Web-{9B1BA3E0-9690-D97B-B6F6-921173B6D640}" dt="2025-09-22T22:36:05.532" v="321" actId="1076"/>
        <pc:sldMkLst>
          <pc:docMk/>
          <pc:sldMk cId="3471984553" sldId="591"/>
        </pc:sldMkLst>
        <pc:graphicFrameChg chg="mod modGraphic">
          <ac:chgData name="Simon, Tanaha" userId="S::tsimon@ocra.in.gov::77d4929f-49d4-41cb-8f1e-78f564f502b4" providerId="AD" clId="Web-{9B1BA3E0-9690-D97B-B6F6-921173B6D640}" dt="2025-09-22T22:36:05.516" v="320" actId="1076"/>
          <ac:graphicFrameMkLst>
            <pc:docMk/>
            <pc:sldMk cId="3471984553" sldId="591"/>
            <ac:graphicFrameMk id="6" creationId="{8FD3AFF1-72CD-613C-DB34-49DB41117578}"/>
          </ac:graphicFrameMkLst>
        </pc:graphicFrameChg>
        <pc:graphicFrameChg chg="mod modGraphic">
          <ac:chgData name="Simon, Tanaha" userId="S::tsimon@ocra.in.gov::77d4929f-49d4-41cb-8f1e-78f564f502b4" providerId="AD" clId="Web-{9B1BA3E0-9690-D97B-B6F6-921173B6D640}" dt="2025-09-22T22:36:05.532" v="321" actId="1076"/>
          <ac:graphicFrameMkLst>
            <pc:docMk/>
            <pc:sldMk cId="3471984553" sldId="591"/>
            <ac:graphicFrameMk id="49" creationId="{9829E095-55BC-EC9E-86F4-CA4B6D8CD082}"/>
          </ac:graphicFrameMkLst>
        </pc:graphicFrameChg>
      </pc:sldChg>
    </pc:docChg>
  </pc:docChgLst>
  <pc:docChgLst>
    <pc:chgData name="Guerrero, Pamela (Pame)" userId="S::pguerrero@ocra.in.gov::483b4b80-1c82-4d2b-a264-5dfeefd57350" providerId="AD" clId="Web-{138D3AE2-C038-A1C9-2BC6-1292BCF8636A}"/>
    <pc:docChg chg="addSld delSld modSld sldOrd modSection">
      <pc:chgData name="Guerrero, Pamela (Pame)" userId="S::pguerrero@ocra.in.gov::483b4b80-1c82-4d2b-a264-5dfeefd57350" providerId="AD" clId="Web-{138D3AE2-C038-A1C9-2BC6-1292BCF8636A}" dt="2025-09-23T18:08:08.441" v="1820" actId="20577"/>
      <pc:docMkLst>
        <pc:docMk/>
      </pc:docMkLst>
      <pc:sldChg chg="modSp">
        <pc:chgData name="Guerrero, Pamela (Pame)" userId="S::pguerrero@ocra.in.gov::483b4b80-1c82-4d2b-a264-5dfeefd57350" providerId="AD" clId="Web-{138D3AE2-C038-A1C9-2BC6-1292BCF8636A}" dt="2025-09-23T16:04:35.837" v="1810" actId="20577"/>
        <pc:sldMkLst>
          <pc:docMk/>
          <pc:sldMk cId="3136369105" sldId="377"/>
        </pc:sldMkLst>
        <pc:spChg chg="mod">
          <ac:chgData name="Guerrero, Pamela (Pame)" userId="S::pguerrero@ocra.in.gov::483b4b80-1c82-4d2b-a264-5dfeefd57350" providerId="AD" clId="Web-{138D3AE2-C038-A1C9-2BC6-1292BCF8636A}" dt="2025-09-23T16:04:35.837" v="1810" actId="20577"/>
          <ac:spMkLst>
            <pc:docMk/>
            <pc:sldMk cId="3136369105" sldId="377"/>
            <ac:spMk id="3" creationId="{8051B129-6807-58F5-EFA0-6D818107F5E9}"/>
          </ac:spMkLst>
        </pc:spChg>
        <pc:spChg chg="mod">
          <ac:chgData name="Guerrero, Pamela (Pame)" userId="S::pguerrero@ocra.in.gov::483b4b80-1c82-4d2b-a264-5dfeefd57350" providerId="AD" clId="Web-{138D3AE2-C038-A1C9-2BC6-1292BCF8636A}" dt="2025-09-23T16:04:33.462" v="1808" actId="20577"/>
          <ac:spMkLst>
            <pc:docMk/>
            <pc:sldMk cId="3136369105" sldId="377"/>
            <ac:spMk id="9" creationId="{4D3CA0CF-FC2E-9EFF-B1F8-61C7BA4E3791}"/>
          </ac:spMkLst>
        </pc:spChg>
      </pc:sldChg>
      <pc:sldChg chg="modSp">
        <pc:chgData name="Guerrero, Pamela (Pame)" userId="S::pguerrero@ocra.in.gov::483b4b80-1c82-4d2b-a264-5dfeefd57350" providerId="AD" clId="Web-{138D3AE2-C038-A1C9-2BC6-1292BCF8636A}" dt="2025-09-23T15:33:38.328" v="1389" actId="20577"/>
        <pc:sldMkLst>
          <pc:docMk/>
          <pc:sldMk cId="3543148777" sldId="395"/>
        </pc:sldMkLst>
        <pc:spChg chg="mod">
          <ac:chgData name="Guerrero, Pamela (Pame)" userId="S::pguerrero@ocra.in.gov::483b4b80-1c82-4d2b-a264-5dfeefd57350" providerId="AD" clId="Web-{138D3AE2-C038-A1C9-2BC6-1292BCF8636A}" dt="2025-09-23T15:33:38.328" v="1389" actId="20577"/>
          <ac:spMkLst>
            <pc:docMk/>
            <pc:sldMk cId="3543148777" sldId="395"/>
            <ac:spMk id="3" creationId="{AF57EF82-E9F4-BADF-4A26-92EA0340CD31}"/>
          </ac:spMkLst>
        </pc:spChg>
      </pc:sldChg>
      <pc:sldChg chg="modSp">
        <pc:chgData name="Guerrero, Pamela (Pame)" userId="S::pguerrero@ocra.in.gov::483b4b80-1c82-4d2b-a264-5dfeefd57350" providerId="AD" clId="Web-{138D3AE2-C038-A1C9-2BC6-1292BCF8636A}" dt="2025-09-23T15:48:08.840" v="1548" actId="20577"/>
        <pc:sldMkLst>
          <pc:docMk/>
          <pc:sldMk cId="6615375" sldId="582"/>
        </pc:sldMkLst>
        <pc:graphicFrameChg chg="modGraphic">
          <ac:chgData name="Guerrero, Pamela (Pame)" userId="S::pguerrero@ocra.in.gov::483b4b80-1c82-4d2b-a264-5dfeefd57350" providerId="AD" clId="Web-{138D3AE2-C038-A1C9-2BC6-1292BCF8636A}" dt="2025-09-23T15:48:08.840" v="1548" actId="20577"/>
          <ac:graphicFrameMkLst>
            <pc:docMk/>
            <pc:sldMk cId="6615375" sldId="582"/>
            <ac:graphicFrameMk id="49" creationId="{E27EA443-98AF-0414-6DEF-8BF357F931A8}"/>
          </ac:graphicFrameMkLst>
        </pc:graphicFrameChg>
      </pc:sldChg>
      <pc:sldChg chg="addSp delSp modSp mod setBg">
        <pc:chgData name="Guerrero, Pamela (Pame)" userId="S::pguerrero@ocra.in.gov::483b4b80-1c82-4d2b-a264-5dfeefd57350" providerId="AD" clId="Web-{138D3AE2-C038-A1C9-2BC6-1292BCF8636A}" dt="2025-09-23T18:08:08.441" v="1820" actId="20577"/>
        <pc:sldMkLst>
          <pc:docMk/>
          <pc:sldMk cId="2091453181" sldId="584"/>
        </pc:sldMkLst>
        <pc:spChg chg="mod">
          <ac:chgData name="Guerrero, Pamela (Pame)" userId="S::pguerrero@ocra.in.gov::483b4b80-1c82-4d2b-a264-5dfeefd57350" providerId="AD" clId="Web-{138D3AE2-C038-A1C9-2BC6-1292BCF8636A}" dt="2025-09-23T18:08:08.441" v="1820" actId="20577"/>
          <ac:spMkLst>
            <pc:docMk/>
            <pc:sldMk cId="2091453181" sldId="584"/>
            <ac:spMk id="3" creationId="{7E164813-563A-CD56-068C-79B42AA43C23}"/>
          </ac:spMkLst>
        </pc:spChg>
        <pc:spChg chg="mod">
          <ac:chgData name="Guerrero, Pamela (Pame)" userId="S::pguerrero@ocra.in.gov::483b4b80-1c82-4d2b-a264-5dfeefd57350" providerId="AD" clId="Web-{138D3AE2-C038-A1C9-2BC6-1292BCF8636A}" dt="2025-09-23T15:53:16.215" v="1592"/>
          <ac:spMkLst>
            <pc:docMk/>
            <pc:sldMk cId="2091453181" sldId="584"/>
            <ac:spMk id="4" creationId="{18121769-B54D-96A3-2244-AB7754C62CD8}"/>
          </ac:spMkLst>
        </pc:spChg>
        <pc:spChg chg="add del">
          <ac:chgData name="Guerrero, Pamela (Pame)" userId="S::pguerrero@ocra.in.gov::483b4b80-1c82-4d2b-a264-5dfeefd57350" providerId="AD" clId="Web-{138D3AE2-C038-A1C9-2BC6-1292BCF8636A}" dt="2025-09-23T15:53:16.215" v="1592"/>
          <ac:spMkLst>
            <pc:docMk/>
            <pc:sldMk cId="2091453181" sldId="584"/>
            <ac:spMk id="9" creationId="{E80B86A7-A1EC-475B-9166-88902B033A38}"/>
          </ac:spMkLst>
        </pc:spChg>
        <pc:spChg chg="add del">
          <ac:chgData name="Guerrero, Pamela (Pame)" userId="S::pguerrero@ocra.in.gov::483b4b80-1c82-4d2b-a264-5dfeefd57350" providerId="AD" clId="Web-{138D3AE2-C038-A1C9-2BC6-1292BCF8636A}" dt="2025-09-23T15:53:16.215" v="1592"/>
          <ac:spMkLst>
            <pc:docMk/>
            <pc:sldMk cId="2091453181" sldId="584"/>
            <ac:spMk id="11" creationId="{C2C29CB1-9F74-4879-A6AF-AEA67B6F1F4D}"/>
          </ac:spMkLst>
        </pc:spChg>
        <pc:spChg chg="add del">
          <ac:chgData name="Guerrero, Pamela (Pame)" userId="S::pguerrero@ocra.in.gov::483b4b80-1c82-4d2b-a264-5dfeefd57350" providerId="AD" clId="Web-{138D3AE2-C038-A1C9-2BC6-1292BCF8636A}" dt="2025-09-23T15:53:16.215" v="1592"/>
          <ac:spMkLst>
            <pc:docMk/>
            <pc:sldMk cId="2091453181" sldId="584"/>
            <ac:spMk id="13" creationId="{7E2C7115-5336-410C-AD71-0F0952A2E5A7}"/>
          </ac:spMkLst>
        </pc:spChg>
        <pc:spChg chg="add">
          <ac:chgData name="Guerrero, Pamela (Pame)" userId="S::pguerrero@ocra.in.gov::483b4b80-1c82-4d2b-a264-5dfeefd57350" providerId="AD" clId="Web-{138D3AE2-C038-A1C9-2BC6-1292BCF8636A}" dt="2025-09-23T15:53:16.215" v="1592"/>
          <ac:spMkLst>
            <pc:docMk/>
            <pc:sldMk cId="2091453181" sldId="584"/>
            <ac:spMk id="15" creationId="{603AE127-802C-459A-A612-DB85B67F0DC0}"/>
          </ac:spMkLst>
        </pc:spChg>
        <pc:spChg chg="add">
          <ac:chgData name="Guerrero, Pamela (Pame)" userId="S::pguerrero@ocra.in.gov::483b4b80-1c82-4d2b-a264-5dfeefd57350" providerId="AD" clId="Web-{138D3AE2-C038-A1C9-2BC6-1292BCF8636A}" dt="2025-09-23T15:53:16.215" v="1592"/>
          <ac:spMkLst>
            <pc:docMk/>
            <pc:sldMk cId="2091453181" sldId="584"/>
            <ac:spMk id="20" creationId="{9323D83D-50D6-4040-A58B-FCEA340F886A}"/>
          </ac:spMkLst>
        </pc:spChg>
        <pc:spChg chg="add">
          <ac:chgData name="Guerrero, Pamela (Pame)" userId="S::pguerrero@ocra.in.gov::483b4b80-1c82-4d2b-a264-5dfeefd57350" providerId="AD" clId="Web-{138D3AE2-C038-A1C9-2BC6-1292BCF8636A}" dt="2025-09-23T15:53:16.215" v="1592"/>
          <ac:spMkLst>
            <pc:docMk/>
            <pc:sldMk cId="2091453181" sldId="584"/>
            <ac:spMk id="24" creationId="{F10FD715-4DCE-4779-B634-EC78315EA213}"/>
          </ac:spMkLst>
        </pc:spChg>
        <pc:cxnChg chg="add">
          <ac:chgData name="Guerrero, Pamela (Pame)" userId="S::pguerrero@ocra.in.gov::483b4b80-1c82-4d2b-a264-5dfeefd57350" providerId="AD" clId="Web-{138D3AE2-C038-A1C9-2BC6-1292BCF8636A}" dt="2025-09-23T15:53:16.215" v="1592"/>
          <ac:cxnSpMkLst>
            <pc:docMk/>
            <pc:sldMk cId="2091453181" sldId="584"/>
            <ac:cxnSpMk id="22" creationId="{1A1FE6BB-DFB2-4080-9B5E-076EF5DDE67B}"/>
          </ac:cxnSpMkLst>
        </pc:cxnChg>
      </pc:sldChg>
      <pc:sldChg chg="mod modShow">
        <pc:chgData name="Guerrero, Pamela (Pame)" userId="S::pguerrero@ocra.in.gov::483b4b80-1c82-4d2b-a264-5dfeefd57350" providerId="AD" clId="Web-{138D3AE2-C038-A1C9-2BC6-1292BCF8636A}" dt="2025-09-23T15:57:09.402" v="1635"/>
        <pc:sldMkLst>
          <pc:docMk/>
          <pc:sldMk cId="2059587619" sldId="586"/>
        </pc:sldMkLst>
      </pc:sldChg>
      <pc:sldChg chg="ord">
        <pc:chgData name="Guerrero, Pamela (Pame)" userId="S::pguerrero@ocra.in.gov::483b4b80-1c82-4d2b-a264-5dfeefd57350" providerId="AD" clId="Web-{138D3AE2-C038-A1C9-2BC6-1292BCF8636A}" dt="2025-09-23T15:34:51.672" v="1395"/>
        <pc:sldMkLst>
          <pc:docMk/>
          <pc:sldMk cId="2081850837" sldId="589"/>
        </pc:sldMkLst>
      </pc:sldChg>
      <pc:sldChg chg="addSp delSp modSp ord">
        <pc:chgData name="Guerrero, Pamela (Pame)" userId="S::pguerrero@ocra.in.gov::483b4b80-1c82-4d2b-a264-5dfeefd57350" providerId="AD" clId="Web-{138D3AE2-C038-A1C9-2BC6-1292BCF8636A}" dt="2025-09-23T15:55:26.339" v="1634"/>
        <pc:sldMkLst>
          <pc:docMk/>
          <pc:sldMk cId="3280343075" sldId="593"/>
        </pc:sldMkLst>
        <pc:spChg chg="mod">
          <ac:chgData name="Guerrero, Pamela (Pame)" userId="S::pguerrero@ocra.in.gov::483b4b80-1c82-4d2b-a264-5dfeefd57350" providerId="AD" clId="Web-{138D3AE2-C038-A1C9-2BC6-1292BCF8636A}" dt="2025-09-23T15:55:26.339" v="1634"/>
          <ac:spMkLst>
            <pc:docMk/>
            <pc:sldMk cId="3280343075" sldId="593"/>
            <ac:spMk id="2" creationId="{97CCF38E-B5CA-4C2F-35AA-596F09EEC72E}"/>
          </ac:spMkLst>
        </pc:spChg>
        <pc:spChg chg="mod">
          <ac:chgData name="Guerrero, Pamela (Pame)" userId="S::pguerrero@ocra.in.gov::483b4b80-1c82-4d2b-a264-5dfeefd57350" providerId="AD" clId="Web-{138D3AE2-C038-A1C9-2BC6-1292BCF8636A}" dt="2025-09-23T15:55:26.339" v="1634"/>
          <ac:spMkLst>
            <pc:docMk/>
            <pc:sldMk cId="3280343075" sldId="593"/>
            <ac:spMk id="4" creationId="{5B2D54A9-2F6A-5B7A-416B-8815336DB7B3}"/>
          </ac:spMkLst>
        </pc:spChg>
        <pc:spChg chg="add">
          <ac:chgData name="Guerrero, Pamela (Pame)" userId="S::pguerrero@ocra.in.gov::483b4b80-1c82-4d2b-a264-5dfeefd57350" providerId="AD" clId="Web-{138D3AE2-C038-A1C9-2BC6-1292BCF8636A}" dt="2025-09-23T15:55:26.339" v="1634"/>
          <ac:spMkLst>
            <pc:docMk/>
            <pc:sldMk cId="3280343075" sldId="593"/>
            <ac:spMk id="55" creationId="{CB5AA8A5-25CC-4295-892F-367FCDAF2BF6}"/>
          </ac:spMkLst>
        </pc:spChg>
        <pc:spChg chg="add">
          <ac:chgData name="Guerrero, Pamela (Pame)" userId="S::pguerrero@ocra.in.gov::483b4b80-1c82-4d2b-a264-5dfeefd57350" providerId="AD" clId="Web-{138D3AE2-C038-A1C9-2BC6-1292BCF8636A}" dt="2025-09-23T15:55:26.339" v="1634"/>
          <ac:spMkLst>
            <pc:docMk/>
            <pc:sldMk cId="3280343075" sldId="593"/>
            <ac:spMk id="68" creationId="{24C6BC13-FB1E-48CC-B421-3D06039728B4}"/>
          </ac:spMkLst>
        </pc:spChg>
        <pc:grpChg chg="del">
          <ac:chgData name="Guerrero, Pamela (Pame)" userId="S::pguerrero@ocra.in.gov::483b4b80-1c82-4d2b-a264-5dfeefd57350" providerId="AD" clId="Web-{138D3AE2-C038-A1C9-2BC6-1292BCF8636A}" dt="2025-09-23T15:55:26.339" v="1634"/>
          <ac:grpSpMkLst>
            <pc:docMk/>
            <pc:sldMk cId="3280343075" sldId="593"/>
            <ac:grpSpMk id="29" creationId="{560C6316-51AC-A8E3-D5A3-D54C88D9579D}"/>
          </ac:grpSpMkLst>
        </pc:grpChg>
        <pc:grpChg chg="add">
          <ac:chgData name="Guerrero, Pamela (Pame)" userId="S::pguerrero@ocra.in.gov::483b4b80-1c82-4d2b-a264-5dfeefd57350" providerId="AD" clId="Web-{138D3AE2-C038-A1C9-2BC6-1292BCF8636A}" dt="2025-09-23T15:55:26.339" v="1634"/>
          <ac:grpSpMkLst>
            <pc:docMk/>
            <pc:sldMk cId="3280343075" sldId="593"/>
            <ac:grpSpMk id="43" creationId="{947CDE17-06F4-4FCE-8BFE-AD89EACB7094}"/>
          </ac:grpSpMkLst>
        </pc:grpChg>
        <pc:grpChg chg="add">
          <ac:chgData name="Guerrero, Pamela (Pame)" userId="S::pguerrero@ocra.in.gov::483b4b80-1c82-4d2b-a264-5dfeefd57350" providerId="AD" clId="Web-{138D3AE2-C038-A1C9-2BC6-1292BCF8636A}" dt="2025-09-23T15:55:26.339" v="1634"/>
          <ac:grpSpMkLst>
            <pc:docMk/>
            <pc:sldMk cId="3280343075" sldId="593"/>
            <ac:grpSpMk id="57" creationId="{09DD65AA-8280-4962-92F3-DF1CB53349DB}"/>
          </ac:grpSpMkLst>
        </pc:grpChg>
        <pc:graphicFrameChg chg="mod modGraphic">
          <ac:chgData name="Guerrero, Pamela (Pame)" userId="S::pguerrero@ocra.in.gov::483b4b80-1c82-4d2b-a264-5dfeefd57350" providerId="AD" clId="Web-{138D3AE2-C038-A1C9-2BC6-1292BCF8636A}" dt="2025-09-23T15:55:26.339" v="1634"/>
          <ac:graphicFrameMkLst>
            <pc:docMk/>
            <pc:sldMk cId="3280343075" sldId="593"/>
            <ac:graphicFrameMk id="6" creationId="{EA4AFA32-76D7-40D7-2C64-897EC502BFD8}"/>
          </ac:graphicFrameMkLst>
        </pc:graphicFrameChg>
      </pc:sldChg>
      <pc:sldChg chg="ord">
        <pc:chgData name="Guerrero, Pamela (Pame)" userId="S::pguerrero@ocra.in.gov::483b4b80-1c82-4d2b-a264-5dfeefd57350" providerId="AD" clId="Web-{138D3AE2-C038-A1C9-2BC6-1292BCF8636A}" dt="2025-09-23T15:35:03.047" v="1396"/>
        <pc:sldMkLst>
          <pc:docMk/>
          <pc:sldMk cId="4208837960" sldId="594"/>
        </pc:sldMkLst>
      </pc:sldChg>
      <pc:sldChg chg="addSp delSp modSp mod setBg">
        <pc:chgData name="Guerrero, Pamela (Pame)" userId="S::pguerrero@ocra.in.gov::483b4b80-1c82-4d2b-a264-5dfeefd57350" providerId="AD" clId="Web-{138D3AE2-C038-A1C9-2BC6-1292BCF8636A}" dt="2025-09-23T15:46:45.028" v="1485"/>
        <pc:sldMkLst>
          <pc:docMk/>
          <pc:sldMk cId="1579090111" sldId="595"/>
        </pc:sldMkLst>
        <pc:spChg chg="mod">
          <ac:chgData name="Guerrero, Pamela (Pame)" userId="S::pguerrero@ocra.in.gov::483b4b80-1c82-4d2b-a264-5dfeefd57350" providerId="AD" clId="Web-{138D3AE2-C038-A1C9-2BC6-1292BCF8636A}" dt="2025-09-23T15:41:31.062" v="1467"/>
          <ac:spMkLst>
            <pc:docMk/>
            <pc:sldMk cId="1579090111" sldId="595"/>
            <ac:spMk id="2" creationId="{DA9FEC14-370A-EEE0-493B-9BAD0129420A}"/>
          </ac:spMkLst>
        </pc:spChg>
        <pc:spChg chg="del">
          <ac:chgData name="Guerrero, Pamela (Pame)" userId="S::pguerrero@ocra.in.gov::483b4b80-1c82-4d2b-a264-5dfeefd57350" providerId="AD" clId="Web-{138D3AE2-C038-A1C9-2BC6-1292BCF8636A}" dt="2025-09-23T15:06:07.537" v="0"/>
          <ac:spMkLst>
            <pc:docMk/>
            <pc:sldMk cId="1579090111" sldId="595"/>
            <ac:spMk id="3" creationId="{D4EA7562-F612-EEE1-6BBC-193331A29091}"/>
          </ac:spMkLst>
        </pc:spChg>
        <pc:spChg chg="add del">
          <ac:chgData name="Guerrero, Pamela (Pame)" userId="S::pguerrero@ocra.in.gov::483b4b80-1c82-4d2b-a264-5dfeefd57350" providerId="AD" clId="Web-{138D3AE2-C038-A1C9-2BC6-1292BCF8636A}" dt="2025-09-23T15:06:23.396" v="2"/>
          <ac:spMkLst>
            <pc:docMk/>
            <pc:sldMk cId="1579090111" sldId="595"/>
            <ac:spMk id="22" creationId="{45B71F80-1F92-4074-84D9-16A062B215B3}"/>
          </ac:spMkLst>
        </pc:spChg>
        <pc:spChg chg="add del">
          <ac:chgData name="Guerrero, Pamela (Pame)" userId="S::pguerrero@ocra.in.gov::483b4b80-1c82-4d2b-a264-5dfeefd57350" providerId="AD" clId="Web-{138D3AE2-C038-A1C9-2BC6-1292BCF8636A}" dt="2025-09-23T15:06:23.396" v="2"/>
          <ac:spMkLst>
            <pc:docMk/>
            <pc:sldMk cId="1579090111" sldId="595"/>
            <ac:spMk id="24" creationId="{7209C9DA-6E0D-46D9-8275-C52222D8CCAC}"/>
          </ac:spMkLst>
        </pc:spChg>
        <pc:spChg chg="add del">
          <ac:chgData name="Guerrero, Pamela (Pame)" userId="S::pguerrero@ocra.in.gov::483b4b80-1c82-4d2b-a264-5dfeefd57350" providerId="AD" clId="Web-{138D3AE2-C038-A1C9-2BC6-1292BCF8636A}" dt="2025-09-23T15:06:23.396" v="2"/>
          <ac:spMkLst>
            <pc:docMk/>
            <pc:sldMk cId="1579090111" sldId="595"/>
            <ac:spMk id="26" creationId="{3EB57A4D-E0D0-46DA-B339-F24CA46FA70B}"/>
          </ac:spMkLst>
        </pc:spChg>
        <pc:spChg chg="add del">
          <ac:chgData name="Guerrero, Pamela (Pame)" userId="S::pguerrero@ocra.in.gov::483b4b80-1c82-4d2b-a264-5dfeefd57350" providerId="AD" clId="Web-{138D3AE2-C038-A1C9-2BC6-1292BCF8636A}" dt="2025-09-23T15:09:37.942" v="159"/>
          <ac:spMkLst>
            <pc:docMk/>
            <pc:sldMk cId="1579090111" sldId="595"/>
            <ac:spMk id="33" creationId="{45B71F80-1F92-4074-84D9-16A062B215B3}"/>
          </ac:spMkLst>
        </pc:spChg>
        <pc:spChg chg="add del">
          <ac:chgData name="Guerrero, Pamela (Pame)" userId="S::pguerrero@ocra.in.gov::483b4b80-1c82-4d2b-a264-5dfeefd57350" providerId="AD" clId="Web-{138D3AE2-C038-A1C9-2BC6-1292BCF8636A}" dt="2025-09-23T15:09:37.942" v="159"/>
          <ac:spMkLst>
            <pc:docMk/>
            <pc:sldMk cId="1579090111" sldId="595"/>
            <ac:spMk id="34" creationId="{7209C9DA-6E0D-46D9-8275-C52222D8CCAC}"/>
          </ac:spMkLst>
        </pc:spChg>
        <pc:spChg chg="add del">
          <ac:chgData name="Guerrero, Pamela (Pame)" userId="S::pguerrero@ocra.in.gov::483b4b80-1c82-4d2b-a264-5dfeefd57350" providerId="AD" clId="Web-{138D3AE2-C038-A1C9-2BC6-1292BCF8636A}" dt="2025-09-23T15:09:37.942" v="159"/>
          <ac:spMkLst>
            <pc:docMk/>
            <pc:sldMk cId="1579090111" sldId="595"/>
            <ac:spMk id="35" creationId="{3EB57A4D-E0D0-46DA-B339-F24CA46FA70B}"/>
          </ac:spMkLst>
        </pc:spChg>
        <pc:spChg chg="add del">
          <ac:chgData name="Guerrero, Pamela (Pame)" userId="S::pguerrero@ocra.in.gov::483b4b80-1c82-4d2b-a264-5dfeefd57350" providerId="AD" clId="Web-{138D3AE2-C038-A1C9-2BC6-1292BCF8636A}" dt="2025-09-23T15:41:31.062" v="1467"/>
          <ac:spMkLst>
            <pc:docMk/>
            <pc:sldMk cId="1579090111" sldId="595"/>
            <ac:spMk id="67" creationId="{2D94F95D-89EF-455B-9F54-0F4231363A8B}"/>
          </ac:spMkLst>
        </pc:spChg>
        <pc:spChg chg="add del">
          <ac:chgData name="Guerrero, Pamela (Pame)" userId="S::pguerrero@ocra.in.gov::483b4b80-1c82-4d2b-a264-5dfeefd57350" providerId="AD" clId="Web-{138D3AE2-C038-A1C9-2BC6-1292BCF8636A}" dt="2025-09-23T15:41:31.062" v="1467"/>
          <ac:spMkLst>
            <pc:docMk/>
            <pc:sldMk cId="1579090111" sldId="595"/>
            <ac:spMk id="80" creationId="{A1AE21A0-AA96-4557-AB48-66255CF0AD7F}"/>
          </ac:spMkLst>
        </pc:spChg>
        <pc:spChg chg="add">
          <ac:chgData name="Guerrero, Pamela (Pame)" userId="S::pguerrero@ocra.in.gov::483b4b80-1c82-4d2b-a264-5dfeefd57350" providerId="AD" clId="Web-{138D3AE2-C038-A1C9-2BC6-1292BCF8636A}" dt="2025-09-23T15:41:31.062" v="1467"/>
          <ac:spMkLst>
            <pc:docMk/>
            <pc:sldMk cId="1579090111" sldId="595"/>
            <ac:spMk id="97" creationId="{45B71F80-1F92-4074-84D9-16A062B215B3}"/>
          </ac:spMkLst>
        </pc:spChg>
        <pc:spChg chg="add">
          <ac:chgData name="Guerrero, Pamela (Pame)" userId="S::pguerrero@ocra.in.gov::483b4b80-1c82-4d2b-a264-5dfeefd57350" providerId="AD" clId="Web-{138D3AE2-C038-A1C9-2BC6-1292BCF8636A}" dt="2025-09-23T15:41:31.062" v="1467"/>
          <ac:spMkLst>
            <pc:docMk/>
            <pc:sldMk cId="1579090111" sldId="595"/>
            <ac:spMk id="99" creationId="{7209C9DA-6E0D-46D9-8275-C52222D8CCAC}"/>
          </ac:spMkLst>
        </pc:spChg>
        <pc:spChg chg="add">
          <ac:chgData name="Guerrero, Pamela (Pame)" userId="S::pguerrero@ocra.in.gov::483b4b80-1c82-4d2b-a264-5dfeefd57350" providerId="AD" clId="Web-{138D3AE2-C038-A1C9-2BC6-1292BCF8636A}" dt="2025-09-23T15:41:31.062" v="1467"/>
          <ac:spMkLst>
            <pc:docMk/>
            <pc:sldMk cId="1579090111" sldId="595"/>
            <ac:spMk id="101" creationId="{3EB57A4D-E0D0-46DA-B339-F24CA46FA70B}"/>
          </ac:spMkLst>
        </pc:spChg>
        <pc:grpChg chg="add del">
          <ac:chgData name="Guerrero, Pamela (Pame)" userId="S::pguerrero@ocra.in.gov::483b4b80-1c82-4d2b-a264-5dfeefd57350" providerId="AD" clId="Web-{138D3AE2-C038-A1C9-2BC6-1292BCF8636A}" dt="2025-09-23T15:06:23.396" v="2"/>
          <ac:grpSpMkLst>
            <pc:docMk/>
            <pc:sldMk cId="1579090111" sldId="595"/>
            <ac:grpSpMk id="10" creationId="{947CDE17-06F4-4FCE-8BFE-AD89EACB7094}"/>
          </ac:grpSpMkLst>
        </pc:grpChg>
        <pc:grpChg chg="add del">
          <ac:chgData name="Guerrero, Pamela (Pame)" userId="S::pguerrero@ocra.in.gov::483b4b80-1c82-4d2b-a264-5dfeefd57350" providerId="AD" clId="Web-{138D3AE2-C038-A1C9-2BC6-1292BCF8636A}" dt="2025-09-23T15:06:39.834" v="4"/>
          <ac:grpSpMkLst>
            <pc:docMk/>
            <pc:sldMk cId="1579090111" sldId="595"/>
            <ac:grpSpMk id="28" creationId="{4815A7B4-532E-48C9-AC24-D78ACF3339DB}"/>
          </ac:grpSpMkLst>
        </pc:grpChg>
        <pc:grpChg chg="add del">
          <ac:chgData name="Guerrero, Pamela (Pame)" userId="S::pguerrero@ocra.in.gov::483b4b80-1c82-4d2b-a264-5dfeefd57350" providerId="AD" clId="Web-{138D3AE2-C038-A1C9-2BC6-1292BCF8636A}" dt="2025-09-23T15:06:44.568" v="6"/>
          <ac:grpSpMkLst>
            <pc:docMk/>
            <pc:sldMk cId="1579090111" sldId="595"/>
            <ac:grpSpMk id="30" creationId="{947CDE17-06F4-4FCE-8BFE-AD89EACB7094}"/>
          </ac:grpSpMkLst>
        </pc:grpChg>
        <pc:grpChg chg="add del">
          <ac:chgData name="Guerrero, Pamela (Pame)" userId="S::pguerrero@ocra.in.gov::483b4b80-1c82-4d2b-a264-5dfeefd57350" providerId="AD" clId="Web-{138D3AE2-C038-A1C9-2BC6-1292BCF8636A}" dt="2025-09-23T15:09:37.942" v="159"/>
          <ac:grpSpMkLst>
            <pc:docMk/>
            <pc:sldMk cId="1579090111" sldId="595"/>
            <ac:grpSpMk id="32" creationId="{947CDE17-06F4-4FCE-8BFE-AD89EACB7094}"/>
          </ac:grpSpMkLst>
        </pc:grpChg>
        <pc:grpChg chg="add del">
          <ac:chgData name="Guerrero, Pamela (Pame)" userId="S::pguerrero@ocra.in.gov::483b4b80-1c82-4d2b-a264-5dfeefd57350" providerId="AD" clId="Web-{138D3AE2-C038-A1C9-2BC6-1292BCF8636A}" dt="2025-09-23T15:36:17.296" v="1446"/>
          <ac:grpSpMkLst>
            <pc:docMk/>
            <pc:sldMk cId="1579090111" sldId="595"/>
            <ac:grpSpMk id="40" creationId="{947CDE17-06F4-4FCE-8BFE-AD89EACB7094}"/>
          </ac:grpSpMkLst>
        </pc:grpChg>
        <pc:grpChg chg="add del">
          <ac:chgData name="Guerrero, Pamela (Pame)" userId="S::pguerrero@ocra.in.gov::483b4b80-1c82-4d2b-a264-5dfeefd57350" providerId="AD" clId="Web-{138D3AE2-C038-A1C9-2BC6-1292BCF8636A}" dt="2025-09-23T15:41:31.062" v="1467"/>
          <ac:grpSpMkLst>
            <pc:docMk/>
            <pc:sldMk cId="1579090111" sldId="595"/>
            <ac:grpSpMk id="55" creationId="{947CDE17-06F4-4FCE-8BFE-AD89EACB7094}"/>
          </ac:grpSpMkLst>
        </pc:grpChg>
        <pc:grpChg chg="add del">
          <ac:chgData name="Guerrero, Pamela (Pame)" userId="S::pguerrero@ocra.in.gov::483b4b80-1c82-4d2b-a264-5dfeefd57350" providerId="AD" clId="Web-{138D3AE2-C038-A1C9-2BC6-1292BCF8636A}" dt="2025-09-23T15:41:31.062" v="1467"/>
          <ac:grpSpMkLst>
            <pc:docMk/>
            <pc:sldMk cId="1579090111" sldId="595"/>
            <ac:grpSpMk id="69" creationId="{612B9F8D-6DD1-481E-8CCE-81A7EEB15F57}"/>
          </ac:grpSpMkLst>
        </pc:grpChg>
        <pc:grpChg chg="add">
          <ac:chgData name="Guerrero, Pamela (Pame)" userId="S::pguerrero@ocra.in.gov::483b4b80-1c82-4d2b-a264-5dfeefd57350" providerId="AD" clId="Web-{138D3AE2-C038-A1C9-2BC6-1292BCF8636A}" dt="2025-09-23T15:41:31.062" v="1467"/>
          <ac:grpSpMkLst>
            <pc:docMk/>
            <pc:sldMk cId="1579090111" sldId="595"/>
            <ac:grpSpMk id="85" creationId="{947CDE17-06F4-4FCE-8BFE-AD89EACB7094}"/>
          </ac:grpSpMkLst>
        </pc:grpChg>
        <pc:graphicFrameChg chg="add mod ord modGraphic">
          <ac:chgData name="Guerrero, Pamela (Pame)" userId="S::pguerrero@ocra.in.gov::483b4b80-1c82-4d2b-a264-5dfeefd57350" providerId="AD" clId="Web-{138D3AE2-C038-A1C9-2BC6-1292BCF8636A}" dt="2025-09-23T15:46:45.028" v="1485"/>
          <ac:graphicFrameMkLst>
            <pc:docMk/>
            <pc:sldMk cId="1579090111" sldId="595"/>
            <ac:graphicFrameMk id="5" creationId="{8BFC0E81-D361-B3EF-3529-C15E5B849F8D}"/>
          </ac:graphicFrameMkLst>
        </pc:graphicFrameChg>
      </pc:sldChg>
      <pc:sldChg chg="addSp delSp modSp new mod setBg">
        <pc:chgData name="Guerrero, Pamela (Pame)" userId="S::pguerrero@ocra.in.gov::483b4b80-1c82-4d2b-a264-5dfeefd57350" providerId="AD" clId="Web-{138D3AE2-C038-A1C9-2BC6-1292BCF8636A}" dt="2025-09-23T15:42:17.374" v="1470" actId="20577"/>
        <pc:sldMkLst>
          <pc:docMk/>
          <pc:sldMk cId="2970140965" sldId="596"/>
        </pc:sldMkLst>
        <pc:spChg chg="mod">
          <ac:chgData name="Guerrero, Pamela (Pame)" userId="S::pguerrero@ocra.in.gov::483b4b80-1c82-4d2b-a264-5dfeefd57350" providerId="AD" clId="Web-{138D3AE2-C038-A1C9-2BC6-1292BCF8636A}" dt="2025-09-23T15:41:41.468" v="1468"/>
          <ac:spMkLst>
            <pc:docMk/>
            <pc:sldMk cId="2970140965" sldId="596"/>
            <ac:spMk id="2" creationId="{0158C337-28B9-A618-8AE9-D469990B076F}"/>
          </ac:spMkLst>
        </pc:spChg>
        <pc:spChg chg="del mod">
          <ac:chgData name="Guerrero, Pamela (Pame)" userId="S::pguerrero@ocra.in.gov::483b4b80-1c82-4d2b-a264-5dfeefd57350" providerId="AD" clId="Web-{138D3AE2-C038-A1C9-2BC6-1292BCF8636A}" dt="2025-09-23T15:41:41.468" v="1468"/>
          <ac:spMkLst>
            <pc:docMk/>
            <pc:sldMk cId="2970140965" sldId="596"/>
            <ac:spMk id="3" creationId="{AD7EF85C-02ED-4A12-E5CF-F5445C7781B0}"/>
          </ac:spMkLst>
        </pc:spChg>
        <pc:spChg chg="add">
          <ac:chgData name="Guerrero, Pamela (Pame)" userId="S::pguerrero@ocra.in.gov::483b4b80-1c82-4d2b-a264-5dfeefd57350" providerId="AD" clId="Web-{138D3AE2-C038-A1C9-2BC6-1292BCF8636A}" dt="2025-09-23T15:41:41.468" v="1468"/>
          <ac:spMkLst>
            <pc:docMk/>
            <pc:sldMk cId="2970140965" sldId="596"/>
            <ac:spMk id="21" creationId="{45B71F80-1F92-4074-84D9-16A062B215B3}"/>
          </ac:spMkLst>
        </pc:spChg>
        <pc:spChg chg="add">
          <ac:chgData name="Guerrero, Pamela (Pame)" userId="S::pguerrero@ocra.in.gov::483b4b80-1c82-4d2b-a264-5dfeefd57350" providerId="AD" clId="Web-{138D3AE2-C038-A1C9-2BC6-1292BCF8636A}" dt="2025-09-23T15:41:41.468" v="1468"/>
          <ac:spMkLst>
            <pc:docMk/>
            <pc:sldMk cId="2970140965" sldId="596"/>
            <ac:spMk id="23" creationId="{7209C9DA-6E0D-46D9-8275-C52222D8CCAC}"/>
          </ac:spMkLst>
        </pc:spChg>
        <pc:spChg chg="add">
          <ac:chgData name="Guerrero, Pamela (Pame)" userId="S::pguerrero@ocra.in.gov::483b4b80-1c82-4d2b-a264-5dfeefd57350" providerId="AD" clId="Web-{138D3AE2-C038-A1C9-2BC6-1292BCF8636A}" dt="2025-09-23T15:41:41.468" v="1468"/>
          <ac:spMkLst>
            <pc:docMk/>
            <pc:sldMk cId="2970140965" sldId="596"/>
            <ac:spMk id="25" creationId="{3EB57A4D-E0D0-46DA-B339-F24CA46FA70B}"/>
          </ac:spMkLst>
        </pc:spChg>
        <pc:grpChg chg="add">
          <ac:chgData name="Guerrero, Pamela (Pame)" userId="S::pguerrero@ocra.in.gov::483b4b80-1c82-4d2b-a264-5dfeefd57350" providerId="AD" clId="Web-{138D3AE2-C038-A1C9-2BC6-1292BCF8636A}" dt="2025-09-23T15:41:41.468" v="1468"/>
          <ac:grpSpMkLst>
            <pc:docMk/>
            <pc:sldMk cId="2970140965" sldId="596"/>
            <ac:grpSpMk id="9" creationId="{947CDE17-06F4-4FCE-8BFE-AD89EACB7094}"/>
          </ac:grpSpMkLst>
        </pc:grpChg>
        <pc:graphicFrameChg chg="add modGraphic">
          <ac:chgData name="Guerrero, Pamela (Pame)" userId="S::pguerrero@ocra.in.gov::483b4b80-1c82-4d2b-a264-5dfeefd57350" providerId="AD" clId="Web-{138D3AE2-C038-A1C9-2BC6-1292BCF8636A}" dt="2025-09-23T15:42:17.374" v="1470" actId="20577"/>
          <ac:graphicFrameMkLst>
            <pc:docMk/>
            <pc:sldMk cId="2970140965" sldId="596"/>
            <ac:graphicFrameMk id="5" creationId="{D8EE6B5D-8BB7-DA44-CA31-A649B080CA3D}"/>
          </ac:graphicFrameMkLst>
        </pc:graphicFrameChg>
      </pc:sldChg>
      <pc:sldChg chg="addSp delSp modSp new mod setBg">
        <pc:chgData name="Guerrero, Pamela (Pame)" userId="S::pguerrero@ocra.in.gov::483b4b80-1c82-4d2b-a264-5dfeefd57350" providerId="AD" clId="Web-{138D3AE2-C038-A1C9-2BC6-1292BCF8636A}" dt="2025-09-23T15:15:08.801" v="409" actId="20577"/>
        <pc:sldMkLst>
          <pc:docMk/>
          <pc:sldMk cId="3741098522" sldId="597"/>
        </pc:sldMkLst>
        <pc:spChg chg="mod">
          <ac:chgData name="Guerrero, Pamela (Pame)" userId="S::pguerrero@ocra.in.gov::483b4b80-1c82-4d2b-a264-5dfeefd57350" providerId="AD" clId="Web-{138D3AE2-C038-A1C9-2BC6-1292BCF8636A}" dt="2025-09-23T15:15:08.801" v="409" actId="20577"/>
          <ac:spMkLst>
            <pc:docMk/>
            <pc:sldMk cId="3741098522" sldId="597"/>
            <ac:spMk id="2" creationId="{B26A54FA-C343-2718-35DD-C5453C0D63C8}"/>
          </ac:spMkLst>
        </pc:spChg>
        <pc:spChg chg="del mod">
          <ac:chgData name="Guerrero, Pamela (Pame)" userId="S::pguerrero@ocra.in.gov::483b4b80-1c82-4d2b-a264-5dfeefd57350" providerId="AD" clId="Web-{138D3AE2-C038-A1C9-2BC6-1292BCF8636A}" dt="2025-09-23T15:14:15.504" v="406"/>
          <ac:spMkLst>
            <pc:docMk/>
            <pc:sldMk cId="3741098522" sldId="597"/>
            <ac:spMk id="3" creationId="{071BC48E-5372-1A87-0A05-F160E3E9BCA2}"/>
          </ac:spMkLst>
        </pc:spChg>
        <pc:grpChg chg="add">
          <ac:chgData name="Guerrero, Pamela (Pame)" userId="S::pguerrero@ocra.in.gov::483b4b80-1c82-4d2b-a264-5dfeefd57350" providerId="AD" clId="Web-{138D3AE2-C038-A1C9-2BC6-1292BCF8636A}" dt="2025-09-23T15:14:15.504" v="406"/>
          <ac:grpSpMkLst>
            <pc:docMk/>
            <pc:sldMk cId="3741098522" sldId="597"/>
            <ac:grpSpMk id="9" creationId="{947CDE17-06F4-4FCE-8BFE-AD89EACB7094}"/>
          </ac:grpSpMkLst>
        </pc:grpChg>
        <pc:graphicFrameChg chg="add">
          <ac:chgData name="Guerrero, Pamela (Pame)" userId="S::pguerrero@ocra.in.gov::483b4b80-1c82-4d2b-a264-5dfeefd57350" providerId="AD" clId="Web-{138D3AE2-C038-A1C9-2BC6-1292BCF8636A}" dt="2025-09-23T15:14:15.504" v="406"/>
          <ac:graphicFrameMkLst>
            <pc:docMk/>
            <pc:sldMk cId="3741098522" sldId="597"/>
            <ac:graphicFrameMk id="5" creationId="{86421C87-A9BA-92C3-3147-07D008F4301C}"/>
          </ac:graphicFrameMkLst>
        </pc:graphicFrameChg>
      </pc:sldChg>
      <pc:sldChg chg="new del">
        <pc:chgData name="Guerrero, Pamela (Pame)" userId="S::pguerrero@ocra.in.gov::483b4b80-1c82-4d2b-a264-5dfeefd57350" providerId="AD" clId="Web-{138D3AE2-C038-A1C9-2BC6-1292BCF8636A}" dt="2025-09-23T15:15:39.113" v="411"/>
        <pc:sldMkLst>
          <pc:docMk/>
          <pc:sldMk cId="201462456" sldId="598"/>
        </pc:sldMkLst>
      </pc:sldChg>
      <pc:sldChg chg="addSp delSp modSp new mod ord setBg">
        <pc:chgData name="Guerrero, Pamela (Pame)" userId="S::pguerrero@ocra.in.gov::483b4b80-1c82-4d2b-a264-5dfeefd57350" providerId="AD" clId="Web-{138D3AE2-C038-A1C9-2BC6-1292BCF8636A}" dt="2025-09-23T15:18:36.941" v="454"/>
        <pc:sldMkLst>
          <pc:docMk/>
          <pc:sldMk cId="1729900519" sldId="598"/>
        </pc:sldMkLst>
        <pc:spChg chg="mod ord">
          <ac:chgData name="Guerrero, Pamela (Pame)" userId="S::pguerrero@ocra.in.gov::483b4b80-1c82-4d2b-a264-5dfeefd57350" providerId="AD" clId="Web-{138D3AE2-C038-A1C9-2BC6-1292BCF8636A}" dt="2025-09-23T15:17:58.597" v="452" actId="20577"/>
          <ac:spMkLst>
            <pc:docMk/>
            <pc:sldMk cId="1729900519" sldId="598"/>
            <ac:spMk id="2" creationId="{44640C39-608B-3C2D-139E-31CEE7368B94}"/>
          </ac:spMkLst>
        </pc:spChg>
        <pc:spChg chg="del mod">
          <ac:chgData name="Guerrero, Pamela (Pame)" userId="S::pguerrero@ocra.in.gov::483b4b80-1c82-4d2b-a264-5dfeefd57350" providerId="AD" clId="Web-{138D3AE2-C038-A1C9-2BC6-1292BCF8636A}" dt="2025-09-23T15:16:48.894" v="445"/>
          <ac:spMkLst>
            <pc:docMk/>
            <pc:sldMk cId="1729900519" sldId="598"/>
            <ac:spMk id="3" creationId="{2D6E009A-5E79-D615-8906-F004C6CEE69A}"/>
          </ac:spMkLst>
        </pc:spChg>
        <pc:spChg chg="add del">
          <ac:chgData name="Guerrero, Pamela (Pame)" userId="S::pguerrero@ocra.in.gov::483b4b80-1c82-4d2b-a264-5dfeefd57350" providerId="AD" clId="Web-{138D3AE2-C038-A1C9-2BC6-1292BCF8636A}" dt="2025-09-23T15:16:48.894" v="445"/>
          <ac:spMkLst>
            <pc:docMk/>
            <pc:sldMk cId="1729900519" sldId="598"/>
            <ac:spMk id="20" creationId="{C52ED567-06B3-4107-9773-BBB6BD78673C}"/>
          </ac:spMkLst>
        </pc:spChg>
        <pc:spChg chg="add del">
          <ac:chgData name="Guerrero, Pamela (Pame)" userId="S::pguerrero@ocra.in.gov::483b4b80-1c82-4d2b-a264-5dfeefd57350" providerId="AD" clId="Web-{138D3AE2-C038-A1C9-2BC6-1292BCF8636A}" dt="2025-09-23T15:16:48.894" v="445"/>
          <ac:spMkLst>
            <pc:docMk/>
            <pc:sldMk cId="1729900519" sldId="598"/>
            <ac:spMk id="22" creationId="{AF551D8B-3775-4477-88B7-7B7C350D34E4}"/>
          </ac:spMkLst>
        </pc:spChg>
        <pc:spChg chg="add del">
          <ac:chgData name="Guerrero, Pamela (Pame)" userId="S::pguerrero@ocra.in.gov::483b4b80-1c82-4d2b-a264-5dfeefd57350" providerId="AD" clId="Web-{138D3AE2-C038-A1C9-2BC6-1292BCF8636A}" dt="2025-09-23T15:16:48.894" v="445"/>
          <ac:spMkLst>
            <pc:docMk/>
            <pc:sldMk cId="1729900519" sldId="598"/>
            <ac:spMk id="28" creationId="{BB934D2B-85E2-4375-94EE-B66C16BF7999}"/>
          </ac:spMkLst>
        </pc:spChg>
        <pc:spChg chg="add del">
          <ac:chgData name="Guerrero, Pamela (Pame)" userId="S::pguerrero@ocra.in.gov::483b4b80-1c82-4d2b-a264-5dfeefd57350" providerId="AD" clId="Web-{138D3AE2-C038-A1C9-2BC6-1292BCF8636A}" dt="2025-09-23T15:16:48.894" v="445"/>
          <ac:spMkLst>
            <pc:docMk/>
            <pc:sldMk cId="1729900519" sldId="598"/>
            <ac:spMk id="30" creationId="{9B445E02-D785-4565-B842-9567BBC09508}"/>
          </ac:spMkLst>
        </pc:spChg>
        <pc:spChg chg="add del">
          <ac:chgData name="Guerrero, Pamela (Pame)" userId="S::pguerrero@ocra.in.gov::483b4b80-1c82-4d2b-a264-5dfeefd57350" providerId="AD" clId="Web-{138D3AE2-C038-A1C9-2BC6-1292BCF8636A}" dt="2025-09-23T15:16:48.894" v="445"/>
          <ac:spMkLst>
            <pc:docMk/>
            <pc:sldMk cId="1729900519" sldId="598"/>
            <ac:spMk id="32" creationId="{2C153736-D102-4F57-9DE7-615AFC02B0AC}"/>
          </ac:spMkLst>
        </pc:spChg>
        <pc:spChg chg="add del">
          <ac:chgData name="Guerrero, Pamela (Pame)" userId="S::pguerrero@ocra.in.gov::483b4b80-1c82-4d2b-a264-5dfeefd57350" providerId="AD" clId="Web-{138D3AE2-C038-A1C9-2BC6-1292BCF8636A}" dt="2025-09-23T15:16:48.894" v="445"/>
          <ac:spMkLst>
            <pc:docMk/>
            <pc:sldMk cId="1729900519" sldId="598"/>
            <ac:spMk id="34" creationId="{BA407A52-66F4-4CDE-A726-FF79F3EC342D}"/>
          </ac:spMkLst>
        </pc:spChg>
        <pc:spChg chg="add del">
          <ac:chgData name="Guerrero, Pamela (Pame)" userId="S::pguerrero@ocra.in.gov::483b4b80-1c82-4d2b-a264-5dfeefd57350" providerId="AD" clId="Web-{138D3AE2-C038-A1C9-2BC6-1292BCF8636A}" dt="2025-09-23T15:16:48.894" v="445"/>
          <ac:spMkLst>
            <pc:docMk/>
            <pc:sldMk cId="1729900519" sldId="598"/>
            <ac:spMk id="36" creationId="{D28FFB34-4FC3-46F5-B900-D3B774FD0BE6}"/>
          </ac:spMkLst>
        </pc:spChg>
        <pc:spChg chg="add del">
          <ac:chgData name="Guerrero, Pamela (Pame)" userId="S::pguerrero@ocra.in.gov::483b4b80-1c82-4d2b-a264-5dfeefd57350" providerId="AD" clId="Web-{138D3AE2-C038-A1C9-2BC6-1292BCF8636A}" dt="2025-09-23T15:16:48.894" v="445"/>
          <ac:spMkLst>
            <pc:docMk/>
            <pc:sldMk cId="1729900519" sldId="598"/>
            <ac:spMk id="40" creationId="{D52A0D23-45DD-4DF4-ADE6-A81F409BB9FB}"/>
          </ac:spMkLst>
        </pc:spChg>
      </pc:sldChg>
      <pc:sldChg chg="addSp modSp new del mod setBg">
        <pc:chgData name="Guerrero, Pamela (Pame)" userId="S::pguerrero@ocra.in.gov::483b4b80-1c82-4d2b-a264-5dfeefd57350" providerId="AD" clId="Web-{138D3AE2-C038-A1C9-2BC6-1292BCF8636A}" dt="2025-09-23T15:34:32.672" v="1394"/>
        <pc:sldMkLst>
          <pc:docMk/>
          <pc:sldMk cId="694420431" sldId="599"/>
        </pc:sldMkLst>
        <pc:spChg chg="mod">
          <ac:chgData name="Guerrero, Pamela (Pame)" userId="S::pguerrero@ocra.in.gov::483b4b80-1c82-4d2b-a264-5dfeefd57350" providerId="AD" clId="Web-{138D3AE2-C038-A1C9-2BC6-1292BCF8636A}" dt="2025-09-23T15:31:35.157" v="1294"/>
          <ac:spMkLst>
            <pc:docMk/>
            <pc:sldMk cId="694420431" sldId="599"/>
            <ac:spMk id="2" creationId="{9145AE06-4D5C-0B6D-99B6-56811C9B42AD}"/>
          </ac:spMkLst>
        </pc:spChg>
        <pc:spChg chg="mod">
          <ac:chgData name="Guerrero, Pamela (Pame)" userId="S::pguerrero@ocra.in.gov::483b4b80-1c82-4d2b-a264-5dfeefd57350" providerId="AD" clId="Web-{138D3AE2-C038-A1C9-2BC6-1292BCF8636A}" dt="2025-09-23T15:31:35.157" v="1294"/>
          <ac:spMkLst>
            <pc:docMk/>
            <pc:sldMk cId="694420431" sldId="599"/>
            <ac:spMk id="3" creationId="{4BE44EFC-CCB8-B122-A97A-6A683576F0E1}"/>
          </ac:spMkLst>
        </pc:spChg>
        <pc:spChg chg="add">
          <ac:chgData name="Guerrero, Pamela (Pame)" userId="S::pguerrero@ocra.in.gov::483b4b80-1c82-4d2b-a264-5dfeefd57350" providerId="AD" clId="Web-{138D3AE2-C038-A1C9-2BC6-1292BCF8636A}" dt="2025-09-23T15:31:35.157" v="1294"/>
          <ac:spMkLst>
            <pc:docMk/>
            <pc:sldMk cId="694420431" sldId="599"/>
            <ac:spMk id="20" creationId="{E80B86A7-A1EC-475B-9166-88902B033A38}"/>
          </ac:spMkLst>
        </pc:spChg>
        <pc:spChg chg="add">
          <ac:chgData name="Guerrero, Pamela (Pame)" userId="S::pguerrero@ocra.in.gov::483b4b80-1c82-4d2b-a264-5dfeefd57350" providerId="AD" clId="Web-{138D3AE2-C038-A1C9-2BC6-1292BCF8636A}" dt="2025-09-23T15:31:35.157" v="1294"/>
          <ac:spMkLst>
            <pc:docMk/>
            <pc:sldMk cId="694420431" sldId="599"/>
            <ac:spMk id="22" creationId="{C2C29CB1-9F74-4879-A6AF-AEA67B6F1F4D}"/>
          </ac:spMkLst>
        </pc:spChg>
        <pc:spChg chg="add">
          <ac:chgData name="Guerrero, Pamela (Pame)" userId="S::pguerrero@ocra.in.gov::483b4b80-1c82-4d2b-a264-5dfeefd57350" providerId="AD" clId="Web-{138D3AE2-C038-A1C9-2BC6-1292BCF8636A}" dt="2025-09-23T15:31:35.157" v="1294"/>
          <ac:spMkLst>
            <pc:docMk/>
            <pc:sldMk cId="694420431" sldId="599"/>
            <ac:spMk id="24" creationId="{7E2C7115-5336-410C-AD71-0F0952A2E5A7}"/>
          </ac:spMkLst>
        </pc:spChg>
        <pc:grpChg chg="add">
          <ac:chgData name="Guerrero, Pamela (Pame)" userId="S::pguerrero@ocra.in.gov::483b4b80-1c82-4d2b-a264-5dfeefd57350" providerId="AD" clId="Web-{138D3AE2-C038-A1C9-2BC6-1292BCF8636A}" dt="2025-09-23T15:31:35.157" v="1294"/>
          <ac:grpSpMkLst>
            <pc:docMk/>
            <pc:sldMk cId="694420431" sldId="599"/>
            <ac:grpSpMk id="8" creationId="{2A83B46E-4B9D-41E7-AEA4-D49D0E7D87A9}"/>
          </ac:grpSpMkLst>
        </pc:grpChg>
      </pc:sldChg>
      <pc:sldChg chg="modSp add replId">
        <pc:chgData name="Guerrero, Pamela (Pame)" userId="S::pguerrero@ocra.in.gov::483b4b80-1c82-4d2b-a264-5dfeefd57350" providerId="AD" clId="Web-{138D3AE2-C038-A1C9-2BC6-1292BCF8636A}" dt="2025-09-23T15:33:49.594" v="1393" actId="20577"/>
        <pc:sldMkLst>
          <pc:docMk/>
          <pc:sldMk cId="544553302" sldId="600"/>
        </pc:sldMkLst>
        <pc:spChg chg="mod">
          <ac:chgData name="Guerrero, Pamela (Pame)" userId="S::pguerrero@ocra.in.gov::483b4b80-1c82-4d2b-a264-5dfeefd57350" providerId="AD" clId="Web-{138D3AE2-C038-A1C9-2BC6-1292BCF8636A}" dt="2025-09-23T15:33:49.594" v="1393" actId="20577"/>
          <ac:spMkLst>
            <pc:docMk/>
            <pc:sldMk cId="544553302" sldId="600"/>
            <ac:spMk id="2" creationId="{705B9F2A-1DD6-B24F-85E2-6F8C17FA7ED2}"/>
          </ac:spMkLst>
        </pc:spChg>
      </pc:sldChg>
      <pc:sldChg chg="addSp delSp modSp new mod setBg setClrOvrMap">
        <pc:chgData name="Guerrero, Pamela (Pame)" userId="S::pguerrero@ocra.in.gov::483b4b80-1c82-4d2b-a264-5dfeefd57350" providerId="AD" clId="Web-{138D3AE2-C038-A1C9-2BC6-1292BCF8636A}" dt="2025-09-23T15:46:12.263" v="1477"/>
        <pc:sldMkLst>
          <pc:docMk/>
          <pc:sldMk cId="3450200844" sldId="601"/>
        </pc:sldMkLst>
        <pc:spChg chg="mod">
          <ac:chgData name="Guerrero, Pamela (Pame)" userId="S::pguerrero@ocra.in.gov::483b4b80-1c82-4d2b-a264-5dfeefd57350" providerId="AD" clId="Web-{138D3AE2-C038-A1C9-2BC6-1292BCF8636A}" dt="2025-09-23T15:46:12.263" v="1477"/>
          <ac:spMkLst>
            <pc:docMk/>
            <pc:sldMk cId="3450200844" sldId="601"/>
            <ac:spMk id="2" creationId="{E9E6AEF5-AC9C-EA2A-EC4E-5FAA8776D4D2}"/>
          </ac:spMkLst>
        </pc:spChg>
        <pc:spChg chg="del mod">
          <ac:chgData name="Guerrero, Pamela (Pame)" userId="S::pguerrero@ocra.in.gov::483b4b80-1c82-4d2b-a264-5dfeefd57350" providerId="AD" clId="Web-{138D3AE2-C038-A1C9-2BC6-1292BCF8636A}" dt="2025-09-23T15:46:12.263" v="1477"/>
          <ac:spMkLst>
            <pc:docMk/>
            <pc:sldMk cId="3450200844" sldId="601"/>
            <ac:spMk id="3" creationId="{93EB54F5-B67A-B386-5680-B03F2FCF52E3}"/>
          </ac:spMkLst>
        </pc:spChg>
        <pc:spChg chg="add del">
          <ac:chgData name="Guerrero, Pamela (Pame)" userId="S::pguerrero@ocra.in.gov::483b4b80-1c82-4d2b-a264-5dfeefd57350" providerId="AD" clId="Web-{138D3AE2-C038-A1C9-2BC6-1292BCF8636A}" dt="2025-09-23T15:43:58.857" v="1474"/>
          <ac:spMkLst>
            <pc:docMk/>
            <pc:sldMk cId="3450200844" sldId="601"/>
            <ac:spMk id="22" creationId="{9323D83D-50D6-4040-A58B-FCEA340F886A}"/>
          </ac:spMkLst>
        </pc:spChg>
        <pc:spChg chg="add del">
          <ac:chgData name="Guerrero, Pamela (Pame)" userId="S::pguerrero@ocra.in.gov::483b4b80-1c82-4d2b-a264-5dfeefd57350" providerId="AD" clId="Web-{138D3AE2-C038-A1C9-2BC6-1292BCF8636A}" dt="2025-09-23T15:43:58.857" v="1474"/>
          <ac:spMkLst>
            <pc:docMk/>
            <pc:sldMk cId="3450200844" sldId="601"/>
            <ac:spMk id="25" creationId="{603AE127-802C-459A-A612-DB85B67F0DC0}"/>
          </ac:spMkLst>
        </pc:spChg>
        <pc:spChg chg="add del">
          <ac:chgData name="Guerrero, Pamela (Pame)" userId="S::pguerrero@ocra.in.gov::483b4b80-1c82-4d2b-a264-5dfeefd57350" providerId="AD" clId="Web-{138D3AE2-C038-A1C9-2BC6-1292BCF8636A}" dt="2025-09-23T15:43:58.857" v="1474"/>
          <ac:spMkLst>
            <pc:docMk/>
            <pc:sldMk cId="3450200844" sldId="601"/>
            <ac:spMk id="26" creationId="{F10FD715-4DCE-4779-B634-EC78315EA213}"/>
          </ac:spMkLst>
        </pc:spChg>
        <pc:spChg chg="add del">
          <ac:chgData name="Guerrero, Pamela (Pame)" userId="S::pguerrero@ocra.in.gov::483b4b80-1c82-4d2b-a264-5dfeefd57350" providerId="AD" clId="Web-{138D3AE2-C038-A1C9-2BC6-1292BCF8636A}" dt="2025-09-23T15:43:58.842" v="1473"/>
          <ac:spMkLst>
            <pc:docMk/>
            <pc:sldMk cId="3450200844" sldId="601"/>
            <ac:spMk id="43" creationId="{A65AC7D1-EAA9-48F5-B509-60A7F50BF703}"/>
          </ac:spMkLst>
        </pc:spChg>
        <pc:spChg chg="add del">
          <ac:chgData name="Guerrero, Pamela (Pame)" userId="S::pguerrero@ocra.in.gov::483b4b80-1c82-4d2b-a264-5dfeefd57350" providerId="AD" clId="Web-{138D3AE2-C038-A1C9-2BC6-1292BCF8636A}" dt="2025-09-23T15:43:58.842" v="1473"/>
          <ac:spMkLst>
            <pc:docMk/>
            <pc:sldMk cId="3450200844" sldId="601"/>
            <ac:spMk id="45" creationId="{D6320AF9-619A-4175-865B-5663E1AEF4C5}"/>
          </ac:spMkLst>
        </pc:spChg>
        <pc:spChg chg="add del">
          <ac:chgData name="Guerrero, Pamela (Pame)" userId="S::pguerrero@ocra.in.gov::483b4b80-1c82-4d2b-a264-5dfeefd57350" providerId="AD" clId="Web-{138D3AE2-C038-A1C9-2BC6-1292BCF8636A}" dt="2025-09-23T15:43:58.842" v="1473"/>
          <ac:spMkLst>
            <pc:docMk/>
            <pc:sldMk cId="3450200844" sldId="601"/>
            <ac:spMk id="51" creationId="{7E018740-5C2B-4A41-AC1A-7E68D1EC1954}"/>
          </ac:spMkLst>
        </pc:spChg>
        <pc:spChg chg="add del">
          <ac:chgData name="Guerrero, Pamela (Pame)" userId="S::pguerrero@ocra.in.gov::483b4b80-1c82-4d2b-a264-5dfeefd57350" providerId="AD" clId="Web-{138D3AE2-C038-A1C9-2BC6-1292BCF8636A}" dt="2025-09-23T15:43:58.842" v="1473"/>
          <ac:spMkLst>
            <pc:docMk/>
            <pc:sldMk cId="3450200844" sldId="601"/>
            <ac:spMk id="57" creationId="{765800AC-C3B9-498E-87BC-29FAE4C76B21}"/>
          </ac:spMkLst>
        </pc:spChg>
        <pc:spChg chg="add del">
          <ac:chgData name="Guerrero, Pamela (Pame)" userId="S::pguerrero@ocra.in.gov::483b4b80-1c82-4d2b-a264-5dfeefd57350" providerId="AD" clId="Web-{138D3AE2-C038-A1C9-2BC6-1292BCF8636A}" dt="2025-09-23T15:43:58.842" v="1473"/>
          <ac:spMkLst>
            <pc:docMk/>
            <pc:sldMk cId="3450200844" sldId="601"/>
            <ac:spMk id="59" creationId="{1F9D6ACB-2FF4-49F9-978A-E0D5327FC635}"/>
          </ac:spMkLst>
        </pc:spChg>
        <pc:spChg chg="add del">
          <ac:chgData name="Guerrero, Pamela (Pame)" userId="S::pguerrero@ocra.in.gov::483b4b80-1c82-4d2b-a264-5dfeefd57350" providerId="AD" clId="Web-{138D3AE2-C038-A1C9-2BC6-1292BCF8636A}" dt="2025-09-23T15:43:58.842" v="1473"/>
          <ac:spMkLst>
            <pc:docMk/>
            <pc:sldMk cId="3450200844" sldId="601"/>
            <ac:spMk id="61" creationId="{142BFA2A-77A0-4F60-A32A-685681C84889}"/>
          </ac:spMkLst>
        </pc:spChg>
        <pc:spChg chg="add">
          <ac:chgData name="Guerrero, Pamela (Pame)" userId="S::pguerrero@ocra.in.gov::483b4b80-1c82-4d2b-a264-5dfeefd57350" providerId="AD" clId="Web-{138D3AE2-C038-A1C9-2BC6-1292BCF8636A}" dt="2025-09-23T15:46:12.263" v="1477"/>
          <ac:spMkLst>
            <pc:docMk/>
            <pc:sldMk cId="3450200844" sldId="601"/>
            <ac:spMk id="82" creationId="{45B71F80-1F92-4074-84D9-16A062B215B3}"/>
          </ac:spMkLst>
        </pc:spChg>
        <pc:spChg chg="add">
          <ac:chgData name="Guerrero, Pamela (Pame)" userId="S::pguerrero@ocra.in.gov::483b4b80-1c82-4d2b-a264-5dfeefd57350" providerId="AD" clId="Web-{138D3AE2-C038-A1C9-2BC6-1292BCF8636A}" dt="2025-09-23T15:46:12.263" v="1477"/>
          <ac:spMkLst>
            <pc:docMk/>
            <pc:sldMk cId="3450200844" sldId="601"/>
            <ac:spMk id="84" creationId="{7209C9DA-6E0D-46D9-8275-C52222D8CCAC}"/>
          </ac:spMkLst>
        </pc:spChg>
        <pc:spChg chg="add">
          <ac:chgData name="Guerrero, Pamela (Pame)" userId="S::pguerrero@ocra.in.gov::483b4b80-1c82-4d2b-a264-5dfeefd57350" providerId="AD" clId="Web-{138D3AE2-C038-A1C9-2BC6-1292BCF8636A}" dt="2025-09-23T15:46:12.263" v="1477"/>
          <ac:spMkLst>
            <pc:docMk/>
            <pc:sldMk cId="3450200844" sldId="601"/>
            <ac:spMk id="86" creationId="{3EB57A4D-E0D0-46DA-B339-F24CA46FA70B}"/>
          </ac:spMkLst>
        </pc:spChg>
        <pc:grpChg chg="add del">
          <ac:chgData name="Guerrero, Pamela (Pame)" userId="S::pguerrero@ocra.in.gov::483b4b80-1c82-4d2b-a264-5dfeefd57350" providerId="AD" clId="Web-{138D3AE2-C038-A1C9-2BC6-1292BCF8636A}" dt="2025-09-23T15:41:22.874" v="1465"/>
          <ac:grpSpMkLst>
            <pc:docMk/>
            <pc:sldMk cId="3450200844" sldId="601"/>
            <ac:grpSpMk id="8" creationId="{2A83B46E-4B9D-41E7-AEA4-D49D0E7D87A9}"/>
          </ac:grpSpMkLst>
        </pc:grpChg>
        <pc:grpChg chg="add del">
          <ac:chgData name="Guerrero, Pamela (Pame)" userId="S::pguerrero@ocra.in.gov::483b4b80-1c82-4d2b-a264-5dfeefd57350" providerId="AD" clId="Web-{138D3AE2-C038-A1C9-2BC6-1292BCF8636A}" dt="2025-09-23T15:43:58.857" v="1474"/>
          <ac:grpSpMkLst>
            <pc:docMk/>
            <pc:sldMk cId="3450200844" sldId="601"/>
            <ac:grpSpMk id="23" creationId="{2A83B46E-4B9D-41E7-AEA4-D49D0E7D87A9}"/>
          </ac:grpSpMkLst>
        </pc:grpChg>
        <pc:grpChg chg="add del">
          <ac:chgData name="Guerrero, Pamela (Pame)" userId="S::pguerrero@ocra.in.gov::483b4b80-1c82-4d2b-a264-5dfeefd57350" providerId="AD" clId="Web-{138D3AE2-C038-A1C9-2BC6-1292BCF8636A}" dt="2025-09-23T15:46:12.263" v="1477"/>
          <ac:grpSpMkLst>
            <pc:docMk/>
            <pc:sldMk cId="3450200844" sldId="601"/>
            <ac:grpSpMk id="63" creationId="{2A83B46E-4B9D-41E7-AEA4-D49D0E7D87A9}"/>
          </ac:grpSpMkLst>
        </pc:grpChg>
        <pc:grpChg chg="add">
          <ac:chgData name="Guerrero, Pamela (Pame)" userId="S::pguerrero@ocra.in.gov::483b4b80-1c82-4d2b-a264-5dfeefd57350" providerId="AD" clId="Web-{138D3AE2-C038-A1C9-2BC6-1292BCF8636A}" dt="2025-09-23T15:46:12.263" v="1477"/>
          <ac:grpSpMkLst>
            <pc:docMk/>
            <pc:sldMk cId="3450200844" sldId="601"/>
            <ac:grpSpMk id="70" creationId="{947CDE17-06F4-4FCE-8BFE-AD89EACB7094}"/>
          </ac:grpSpMkLst>
        </pc:grpChg>
        <pc:graphicFrameChg chg="add">
          <ac:chgData name="Guerrero, Pamela (Pame)" userId="S::pguerrero@ocra.in.gov::483b4b80-1c82-4d2b-a264-5dfeefd57350" providerId="AD" clId="Web-{138D3AE2-C038-A1C9-2BC6-1292BCF8636A}" dt="2025-09-23T15:46:12.263" v="1477"/>
          <ac:graphicFrameMkLst>
            <pc:docMk/>
            <pc:sldMk cId="3450200844" sldId="601"/>
            <ac:graphicFrameMk id="66" creationId="{C5EBA718-9297-E75C-6855-A33EF1E5241D}"/>
          </ac:graphicFrameMkLst>
        </pc:graphicFrameChg>
        <pc:cxnChg chg="add del">
          <ac:chgData name="Guerrero, Pamela (Pame)" userId="S::pguerrero@ocra.in.gov::483b4b80-1c82-4d2b-a264-5dfeefd57350" providerId="AD" clId="Web-{138D3AE2-C038-A1C9-2BC6-1292BCF8636A}" dt="2025-09-23T15:41:22.874" v="1465"/>
          <ac:cxnSpMkLst>
            <pc:docMk/>
            <pc:sldMk cId="3450200844" sldId="601"/>
            <ac:cxnSpMk id="20" creationId="{0B5F7E3B-C5F1-40E0-A491-558BAFBC1127}"/>
          </ac:cxnSpMkLst>
        </pc:cxnChg>
        <pc:cxnChg chg="add del">
          <ac:chgData name="Guerrero, Pamela (Pame)" userId="S::pguerrero@ocra.in.gov::483b4b80-1c82-4d2b-a264-5dfeefd57350" providerId="AD" clId="Web-{138D3AE2-C038-A1C9-2BC6-1292BCF8636A}" dt="2025-09-23T15:43:58.857" v="1474"/>
          <ac:cxnSpMkLst>
            <pc:docMk/>
            <pc:sldMk cId="3450200844" sldId="601"/>
            <ac:cxnSpMk id="24" creationId="{1A1FE6BB-DFB2-4080-9B5E-076EF5DDE67B}"/>
          </ac:cxnSpMkLst>
        </pc:cxnChg>
        <pc:cxnChg chg="add del">
          <ac:chgData name="Guerrero, Pamela (Pame)" userId="S::pguerrero@ocra.in.gov::483b4b80-1c82-4d2b-a264-5dfeefd57350" providerId="AD" clId="Web-{138D3AE2-C038-A1C9-2BC6-1292BCF8636A}" dt="2025-09-23T15:46:12.263" v="1477"/>
          <ac:cxnSpMkLst>
            <pc:docMk/>
            <pc:sldMk cId="3450200844" sldId="601"/>
            <ac:cxnSpMk id="64" creationId="{0B5F7E3B-C5F1-40E0-A491-558BAFBC1127}"/>
          </ac:cxnSpMkLst>
        </pc:cxnChg>
      </pc:sldChg>
      <pc:sldChg chg="new del">
        <pc:chgData name="Guerrero, Pamela (Pame)" userId="S::pguerrero@ocra.in.gov::483b4b80-1c82-4d2b-a264-5dfeefd57350" providerId="AD" clId="Web-{138D3AE2-C038-A1C9-2BC6-1292BCF8636A}" dt="2025-09-23T16:00:00.370" v="1696"/>
        <pc:sldMkLst>
          <pc:docMk/>
          <pc:sldMk cId="117622119" sldId="602"/>
        </pc:sldMkLst>
      </pc:sldChg>
      <pc:sldChg chg="addSp delSp modSp add mod replId setBg">
        <pc:chgData name="Guerrero, Pamela (Pame)" userId="S::pguerrero@ocra.in.gov::483b4b80-1c82-4d2b-a264-5dfeefd57350" providerId="AD" clId="Web-{138D3AE2-C038-A1C9-2BC6-1292BCF8636A}" dt="2025-09-23T15:59:59.167" v="1695" actId="20577"/>
        <pc:sldMkLst>
          <pc:docMk/>
          <pc:sldMk cId="3193588745" sldId="603"/>
        </pc:sldMkLst>
        <pc:spChg chg="add mod">
          <ac:chgData name="Guerrero, Pamela (Pame)" userId="S::pguerrero@ocra.in.gov::483b4b80-1c82-4d2b-a264-5dfeefd57350" providerId="AD" clId="Web-{138D3AE2-C038-A1C9-2BC6-1292BCF8636A}" dt="2025-09-23T15:59:59.167" v="1695" actId="20577"/>
          <ac:spMkLst>
            <pc:docMk/>
            <pc:sldMk cId="3193588745" sldId="603"/>
            <ac:spMk id="2" creationId="{1762E846-285C-EE26-ABBD-FA1835D04D9D}"/>
          </ac:spMkLst>
        </pc:spChg>
        <pc:spChg chg="mod">
          <ac:chgData name="Guerrero, Pamela (Pame)" userId="S::pguerrero@ocra.in.gov::483b4b80-1c82-4d2b-a264-5dfeefd57350" providerId="AD" clId="Web-{138D3AE2-C038-A1C9-2BC6-1292BCF8636A}" dt="2025-09-23T15:59:17.995" v="1649"/>
          <ac:spMkLst>
            <pc:docMk/>
            <pc:sldMk cId="3193588745" sldId="603"/>
            <ac:spMk id="4" creationId="{C3A87337-36D0-BA3E-CDAE-A0D4CD8DA5B5}"/>
          </ac:spMkLst>
        </pc:spChg>
        <pc:spChg chg="add">
          <ac:chgData name="Guerrero, Pamela (Pame)" userId="S::pguerrero@ocra.in.gov::483b4b80-1c82-4d2b-a264-5dfeefd57350" providerId="AD" clId="Web-{138D3AE2-C038-A1C9-2BC6-1292BCF8636A}" dt="2025-09-23T15:59:17.995" v="1649"/>
          <ac:spMkLst>
            <pc:docMk/>
            <pc:sldMk cId="3193588745" sldId="603"/>
            <ac:spMk id="11" creationId="{62423CA5-E2E1-4789-B759-9906C1C94063}"/>
          </ac:spMkLst>
        </pc:spChg>
        <pc:spChg chg="add">
          <ac:chgData name="Guerrero, Pamela (Pame)" userId="S::pguerrero@ocra.in.gov::483b4b80-1c82-4d2b-a264-5dfeefd57350" providerId="AD" clId="Web-{138D3AE2-C038-A1C9-2BC6-1292BCF8636A}" dt="2025-09-23T15:59:17.995" v="1649"/>
          <ac:spMkLst>
            <pc:docMk/>
            <pc:sldMk cId="3193588745" sldId="603"/>
            <ac:spMk id="13" creationId="{73772B81-181F-48B7-8826-4D9686D15DF5}"/>
          </ac:spMkLst>
        </pc:spChg>
        <pc:spChg chg="add">
          <ac:chgData name="Guerrero, Pamela (Pame)" userId="S::pguerrero@ocra.in.gov::483b4b80-1c82-4d2b-a264-5dfeefd57350" providerId="AD" clId="Web-{138D3AE2-C038-A1C9-2BC6-1292BCF8636A}" dt="2025-09-23T15:59:17.995" v="1649"/>
          <ac:spMkLst>
            <pc:docMk/>
            <pc:sldMk cId="3193588745" sldId="603"/>
            <ac:spMk id="15" creationId="{B2205F6E-03C6-4E92-877C-E2482F6599AA}"/>
          </ac:spMkLst>
        </pc:spChg>
        <pc:spChg chg="add del">
          <ac:chgData name="Guerrero, Pamela (Pame)" userId="S::pguerrero@ocra.in.gov::483b4b80-1c82-4d2b-a264-5dfeefd57350" providerId="AD" clId="Web-{138D3AE2-C038-A1C9-2BC6-1292BCF8636A}" dt="2025-09-23T15:59:17.979" v="1648"/>
          <ac:spMkLst>
            <pc:docMk/>
            <pc:sldMk cId="3193588745" sldId="603"/>
            <ac:spMk id="21" creationId="{DC99427B-A97E-40A3-B1FD-4557346C6A91}"/>
          </ac:spMkLst>
        </pc:spChg>
        <pc:spChg chg="add">
          <ac:chgData name="Guerrero, Pamela (Pame)" userId="S::pguerrero@ocra.in.gov::483b4b80-1c82-4d2b-a264-5dfeefd57350" providerId="AD" clId="Web-{138D3AE2-C038-A1C9-2BC6-1292BCF8636A}" dt="2025-09-23T15:59:17.995" v="1649"/>
          <ac:spMkLst>
            <pc:docMk/>
            <pc:sldMk cId="3193588745" sldId="603"/>
            <ac:spMk id="23" creationId="{9F4444CE-BC8D-4D61-B303-4C05614E62AB}"/>
          </ac:spMkLst>
        </pc:spChg>
        <pc:grpChg chg="add del">
          <ac:chgData name="Guerrero, Pamela (Pame)" userId="S::pguerrero@ocra.in.gov::483b4b80-1c82-4d2b-a264-5dfeefd57350" providerId="AD" clId="Web-{138D3AE2-C038-A1C9-2BC6-1292BCF8636A}" dt="2025-09-23T15:59:17.979" v="1648"/>
          <ac:grpSpMkLst>
            <pc:docMk/>
            <pc:sldMk cId="3193588745" sldId="603"/>
            <ac:grpSpMk id="9" creationId="{4815A7B4-532E-48C9-AC24-D78ACF3339DB}"/>
          </ac:grpSpMkLst>
        </pc:grpChg>
        <pc:picChg chg="add mod">
          <ac:chgData name="Guerrero, Pamela (Pame)" userId="S::pguerrero@ocra.in.gov::483b4b80-1c82-4d2b-a264-5dfeefd57350" providerId="AD" clId="Web-{138D3AE2-C038-A1C9-2BC6-1292BCF8636A}" dt="2025-09-23T15:59:17.995" v="1649"/>
          <ac:picMkLst>
            <pc:docMk/>
            <pc:sldMk cId="3193588745" sldId="603"/>
            <ac:picMk id="3" creationId="{4F3B58BA-1FFA-1F89-A886-C7502F926CD9}"/>
          </ac:picMkLst>
        </pc:picChg>
        <pc:picChg chg="del">
          <ac:chgData name="Guerrero, Pamela (Pame)" userId="S::pguerrero@ocra.in.gov::483b4b80-1c82-4d2b-a264-5dfeefd57350" providerId="AD" clId="Web-{138D3AE2-C038-A1C9-2BC6-1292BCF8636A}" dt="2025-09-23T15:58:14.683" v="1645"/>
          <ac:picMkLst>
            <pc:docMk/>
            <pc:sldMk cId="3193588745" sldId="603"/>
            <ac:picMk id="7" creationId="{F417388C-6CBB-A903-89D2-1F0F31BBFEBC}"/>
          </ac:picMkLst>
        </pc:picChg>
        <pc:picChg chg="del">
          <ac:chgData name="Guerrero, Pamela (Pame)" userId="S::pguerrero@ocra.in.gov::483b4b80-1c82-4d2b-a264-5dfeefd57350" providerId="AD" clId="Web-{138D3AE2-C038-A1C9-2BC6-1292BCF8636A}" dt="2025-09-23T15:58:12.292" v="1644"/>
          <ac:picMkLst>
            <pc:docMk/>
            <pc:sldMk cId="3193588745" sldId="603"/>
            <ac:picMk id="10" creationId="{90B37B91-6BFA-21AC-3D6F-F2B5E5FDBC04}"/>
          </ac:picMkLst>
        </pc:picChg>
      </pc:sldChg>
      <pc:sldChg chg="addSp delSp modSp new mod setBg">
        <pc:chgData name="Guerrero, Pamela (Pame)" userId="S::pguerrero@ocra.in.gov::483b4b80-1c82-4d2b-a264-5dfeefd57350" providerId="AD" clId="Web-{138D3AE2-C038-A1C9-2BC6-1292BCF8636A}" dt="2025-09-23T16:03:16.041" v="1737" actId="20577"/>
        <pc:sldMkLst>
          <pc:docMk/>
          <pc:sldMk cId="2298840288" sldId="604"/>
        </pc:sldMkLst>
        <pc:spChg chg="mod">
          <ac:chgData name="Guerrero, Pamela (Pame)" userId="S::pguerrero@ocra.in.gov::483b4b80-1c82-4d2b-a264-5dfeefd57350" providerId="AD" clId="Web-{138D3AE2-C038-A1C9-2BC6-1292BCF8636A}" dt="2025-09-23T16:03:16.041" v="1737" actId="20577"/>
          <ac:spMkLst>
            <pc:docMk/>
            <pc:sldMk cId="2298840288" sldId="604"/>
            <ac:spMk id="2" creationId="{08825C42-C157-151A-9B47-0BB7D1C2F342}"/>
          </ac:spMkLst>
        </pc:spChg>
        <pc:spChg chg="del">
          <ac:chgData name="Guerrero, Pamela (Pame)" userId="S::pguerrero@ocra.in.gov::483b4b80-1c82-4d2b-a264-5dfeefd57350" providerId="AD" clId="Web-{138D3AE2-C038-A1C9-2BC6-1292BCF8636A}" dt="2025-09-23T16:00:23.917" v="1698"/>
          <ac:spMkLst>
            <pc:docMk/>
            <pc:sldMk cId="2298840288" sldId="604"/>
            <ac:spMk id="3" creationId="{4E4C37F8-DAAC-31C7-6BE8-C50A95CD7136}"/>
          </ac:spMkLst>
        </pc:spChg>
        <pc:spChg chg="add">
          <ac:chgData name="Guerrero, Pamela (Pame)" userId="S::pguerrero@ocra.in.gov::483b4b80-1c82-4d2b-a264-5dfeefd57350" providerId="AD" clId="Web-{138D3AE2-C038-A1C9-2BC6-1292BCF8636A}" dt="2025-09-23T16:02:29.025" v="1724"/>
          <ac:spMkLst>
            <pc:docMk/>
            <pc:sldMk cId="2298840288" sldId="604"/>
            <ac:spMk id="9" creationId="{45B71F80-1F92-4074-84D9-16A062B215B3}"/>
          </ac:spMkLst>
        </pc:spChg>
        <pc:spChg chg="add">
          <ac:chgData name="Guerrero, Pamela (Pame)" userId="S::pguerrero@ocra.in.gov::483b4b80-1c82-4d2b-a264-5dfeefd57350" providerId="AD" clId="Web-{138D3AE2-C038-A1C9-2BC6-1292BCF8636A}" dt="2025-09-23T16:02:29.025" v="1724"/>
          <ac:spMkLst>
            <pc:docMk/>
            <pc:sldMk cId="2298840288" sldId="604"/>
            <ac:spMk id="11" creationId="{7209C9DA-6E0D-46D9-8275-C52222D8CCAC}"/>
          </ac:spMkLst>
        </pc:spChg>
        <pc:spChg chg="add">
          <ac:chgData name="Guerrero, Pamela (Pame)" userId="S::pguerrero@ocra.in.gov::483b4b80-1c82-4d2b-a264-5dfeefd57350" providerId="AD" clId="Web-{138D3AE2-C038-A1C9-2BC6-1292BCF8636A}" dt="2025-09-23T16:02:29.025" v="1724"/>
          <ac:spMkLst>
            <pc:docMk/>
            <pc:sldMk cId="2298840288" sldId="604"/>
            <ac:spMk id="13" creationId="{3EB57A4D-E0D0-46DA-B339-F24CA46FA70B}"/>
          </ac:spMkLst>
        </pc:spChg>
        <pc:graphicFrameChg chg="add mod ord modGraphic">
          <ac:chgData name="Guerrero, Pamela (Pame)" userId="S::pguerrero@ocra.in.gov::483b4b80-1c82-4d2b-a264-5dfeefd57350" providerId="AD" clId="Web-{138D3AE2-C038-A1C9-2BC6-1292BCF8636A}" dt="2025-09-23T16:02:29.025" v="1724"/>
          <ac:graphicFrameMkLst>
            <pc:docMk/>
            <pc:sldMk cId="2298840288" sldId="604"/>
            <ac:graphicFrameMk id="4" creationId="{3725C374-A2AA-8F55-ACD1-17324C6D10E5}"/>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ata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ata11.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hyperlink" Target="https://www.in.gov/ocra/cdbg/planning-grants/" TargetMode="External"/><Relationship Id="rId5" Type="http://schemas.openxmlformats.org/officeDocument/2006/relationships/image" Target="../media/image63.svg"/><Relationship Id="rId4" Type="http://schemas.openxmlformats.org/officeDocument/2006/relationships/image" Target="../media/image62.png"/></Relationships>
</file>

<file path=ppt/diagrams/_rels/data12.xml.rels><?xml version="1.0" encoding="UTF-8" standalone="yes"?>
<Relationships xmlns="http://schemas.openxmlformats.org/package/2006/relationships"><Relationship Id="rId8" Type="http://schemas.openxmlformats.org/officeDocument/2006/relationships/hyperlink" Target="https://www.in.gov/ocra/cdbg/files/OCRA-Minimum-Planning-Requirements-2020-003_MPR-Utility-Study-Plan.pdf" TargetMode="External"/><Relationship Id="rId3" Type="http://schemas.openxmlformats.org/officeDocument/2006/relationships/hyperlink" Target="https://www.in.gov/ocra/cdbg/files/OCRA-Minimum-Planning-Requirements-2018-003_-MPR-Environmental-Assessment-Plan.pdf" TargetMode="External"/><Relationship Id="rId7" Type="http://schemas.openxmlformats.org/officeDocument/2006/relationships/hyperlink" Target="https://www.in.gov/ocra/cdbg/files/OCRA-Minimum-Planning-Requirements-2020-002_-MPR-COVID-19-Economic-Recovery-Plan.pdf" TargetMode="External"/><Relationship Id="rId2" Type="http://schemas.openxmlformats.org/officeDocument/2006/relationships/hyperlink" Target="https://www.in.gov/ocra/cdbg/files/OCRA-Mininum-Planning-Requirements-2018-002_MPR-Economic-Development-Plan.pdf" TargetMode="External"/><Relationship Id="rId1" Type="http://schemas.openxmlformats.org/officeDocument/2006/relationships/hyperlink" Target="https://www.in.gov/ocra/cdbg/files/OCRA-Minimum-Planning-Requirements-2018-001_-MPR-Broadband-Readiness-Plan.pdf" TargetMode="External"/><Relationship Id="rId6" Type="http://schemas.openxmlformats.org/officeDocument/2006/relationships/hyperlink" Target="https://www.in.gov/ocra/cdbg/files/OCRA-Minimum-Planning-Requirements-2020-001_-MPR-Comprehensive-Plan.pdf" TargetMode="External"/><Relationship Id="rId5" Type="http://schemas.openxmlformats.org/officeDocument/2006/relationships/hyperlink" Target="https://www.in.gov/ocra/cdbg/files/OCRA-Mininum-Planning-Requirements-2018-005_MPR-Feasibility-Study.pdf" TargetMode="External"/><Relationship Id="rId4" Type="http://schemas.openxmlformats.org/officeDocument/2006/relationships/hyperlink" Target="https://www.in.gov/ocra/cdbg/files/OCRA-Minimum-Planning-Requirements-2018-004_MPR-Historic-Preservation-Plan.pdf" TargetMode="External"/><Relationship Id="rId9" Type="http://schemas.openxmlformats.org/officeDocument/2006/relationships/hyperlink" Target="https://www.in.gov/ocra/cdbg/files/OCRA-Minimum-Planning-Requirements-2023-001_-MPR-Downtown-Revitalization-Plan.pdf" TargetMode="External"/></Relationships>
</file>

<file path=ppt/diagrams/_rels/data15.xml.rels><?xml version="1.0" encoding="UTF-8" standalone="yes"?>
<Relationships xmlns="http://schemas.openxmlformats.org/package/2006/relationships"><Relationship Id="rId1" Type="http://schemas.openxmlformats.org/officeDocument/2006/relationships/hyperlink" Target="https://www.in.gov/ocra/cdbg/files/Form-OOR-002-Homeowner-Application-Packet_July-2025.v2.docx" TargetMode="External"/></Relationships>
</file>

<file path=ppt/diagrams/_rels/data1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svg"/><Relationship Id="rId7" Type="http://schemas.openxmlformats.org/officeDocument/2006/relationships/image" Target="../media/image70.svg"/><Relationship Id="rId2" Type="http://schemas.openxmlformats.org/officeDocument/2006/relationships/image" Target="../media/image65.png"/><Relationship Id="rId1" Type="http://schemas.openxmlformats.org/officeDocument/2006/relationships/hyperlink" Target="https://www.in.gov/ocra/cdbg/cdbg-resources/#Owner_Occupied_Rehabilitation_Program" TargetMode="Externa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 Id="rId9" Type="http://schemas.openxmlformats.org/officeDocument/2006/relationships/image" Target="../media/image72.svg"/></Relationships>
</file>

<file path=ppt/diagrams/_rels/data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hyperlink" Target="https://www.in.gov/ocra/cdbg/" TargetMode="External"/><Relationship Id="rId5" Type="http://schemas.openxmlformats.org/officeDocument/2006/relationships/image" Target="../media/image41.svg"/><Relationship Id="rId4" Type="http://schemas.openxmlformats.org/officeDocument/2006/relationships/image" Target="../media/image40.png"/></Relationships>
</file>

<file path=ppt/diagrams/_rels/data6.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hyperlink" Target="https://www.in.gov/ocra/cdbg/files/QBS-Procurement-Policy-Update_8152022.docx" TargetMode="Externa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 Id="rId5" Type="http://schemas.openxmlformats.org/officeDocument/2006/relationships/hyperlink" Target="https://www.in.gov/ocra/cdbg/planning-grants/" TargetMode="External"/><Relationship Id="rId4" Type="http://schemas.openxmlformats.org/officeDocument/2006/relationships/image" Target="../media/image63.svg"/></Relationships>
</file>

<file path=ppt/diagrams/_rels/drawing12.xml.rels><?xml version="1.0" encoding="UTF-8" standalone="yes"?>
<Relationships xmlns="http://schemas.openxmlformats.org/package/2006/relationships"><Relationship Id="rId8" Type="http://schemas.openxmlformats.org/officeDocument/2006/relationships/hyperlink" Target="https://www.in.gov/ocra/cdbg/files/OCRA-Minimum-Planning-Requirements-2020-003_MPR-Utility-Study-Plan.pdf" TargetMode="External"/><Relationship Id="rId3" Type="http://schemas.openxmlformats.org/officeDocument/2006/relationships/hyperlink" Target="https://www.in.gov/ocra/cdbg/files/OCRA-Minimum-Planning-Requirements-2018-003_-MPR-Environmental-Assessment-Plan.pdf" TargetMode="External"/><Relationship Id="rId7" Type="http://schemas.openxmlformats.org/officeDocument/2006/relationships/hyperlink" Target="https://www.in.gov/ocra/cdbg/files/OCRA-Minimum-Planning-Requirements-2020-002_-MPR-COVID-19-Economic-Recovery-Plan.pdf" TargetMode="External"/><Relationship Id="rId2" Type="http://schemas.openxmlformats.org/officeDocument/2006/relationships/hyperlink" Target="https://www.in.gov/ocra/cdbg/files/OCRA-Mininum-Planning-Requirements-2018-002_MPR-Economic-Development-Plan.pdf" TargetMode="External"/><Relationship Id="rId1" Type="http://schemas.openxmlformats.org/officeDocument/2006/relationships/hyperlink" Target="https://www.in.gov/ocra/cdbg/files/OCRA-Minimum-Planning-Requirements-2018-001_-MPR-Broadband-Readiness-Plan.pdf" TargetMode="External"/><Relationship Id="rId6" Type="http://schemas.openxmlformats.org/officeDocument/2006/relationships/hyperlink" Target="https://www.in.gov/ocra/cdbg/files/OCRA-Minimum-Planning-Requirements-2020-001_-MPR-Comprehensive-Plan.pdf" TargetMode="External"/><Relationship Id="rId5" Type="http://schemas.openxmlformats.org/officeDocument/2006/relationships/hyperlink" Target="https://www.in.gov/ocra/cdbg/files/OCRA-Mininum-Planning-Requirements-2018-005_MPR-Feasibility-Study.pdf" TargetMode="External"/><Relationship Id="rId4" Type="http://schemas.openxmlformats.org/officeDocument/2006/relationships/hyperlink" Target="https://www.in.gov/ocra/cdbg/files/OCRA-Minimum-Planning-Requirements-2018-004_MPR-Historic-Preservation-Plan.pdf" TargetMode="External"/><Relationship Id="rId9" Type="http://schemas.openxmlformats.org/officeDocument/2006/relationships/hyperlink" Target="https://www.in.gov/ocra/cdbg/files/OCRA-Minimum-Planning-Requirements-2023-001_-MPR-Downtown-Revitalization-Plan.pdf" TargetMode="External"/></Relationships>
</file>

<file path=ppt/diagrams/_rels/drawing15.xml.rels><?xml version="1.0" encoding="UTF-8" standalone="yes"?>
<Relationships xmlns="http://schemas.openxmlformats.org/package/2006/relationships"><Relationship Id="rId1" Type="http://schemas.openxmlformats.org/officeDocument/2006/relationships/hyperlink" Target="https://www.in.gov/ocra/cdbg/files/Form-OOR-002-Homeowner-Application-Packet_July-2025.v2.docx" TargetMode="External"/></Relationships>
</file>

<file path=ppt/diagrams/_rels/drawing1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svg"/><Relationship Id="rId1" Type="http://schemas.openxmlformats.org/officeDocument/2006/relationships/image" Target="../media/image65.png"/><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 Id="rId9" Type="http://schemas.openxmlformats.org/officeDocument/2006/relationships/hyperlink" Target="https://www.in.gov/ocra/cdbg/cdbg-resources/#Owner_Occupied_Rehabilitation_Program"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5" Type="http://schemas.openxmlformats.org/officeDocument/2006/relationships/hyperlink" Target="https://www.in.gov/ocra/cdbg/" TargetMode="External"/><Relationship Id="rId4" Type="http://schemas.openxmlformats.org/officeDocument/2006/relationships/image" Target="../media/image41.svg"/></Relationships>
</file>

<file path=ppt/diagrams/_rels/drawing6.xml.rels><?xml version="1.0" encoding="UTF-8" standalone="yes"?>
<Relationships xmlns="http://schemas.openxmlformats.org/package/2006/relationships"><Relationship Id="rId3" Type="http://schemas.openxmlformats.org/officeDocument/2006/relationships/hyperlink" Target="https://www.in.gov/ocra/cdbg/files/QBS-Procurement-Policy-Update_8152022.docx" TargetMode="External"/><Relationship Id="rId7" Type="http://schemas.openxmlformats.org/officeDocument/2006/relationships/image" Target="../media/image47.sv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BECCFD-910A-4938-8359-BB65AB214C0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71A8220-6018-4AF4-973D-C5476AE8ED63}">
      <dgm:prSet/>
      <dgm:spPr/>
      <dgm:t>
        <a:bodyPr/>
        <a:lstStyle/>
        <a:p>
          <a:pPr>
            <a:lnSpc>
              <a:spcPct val="100000"/>
            </a:lnSpc>
          </a:pPr>
          <a:r>
            <a:rPr lang="en-US" b="0" i="0"/>
            <a:t>2025 Action Plan Goals</a:t>
          </a:r>
          <a:endParaRPr lang="en-US"/>
        </a:p>
      </dgm:t>
    </dgm:pt>
    <dgm:pt modelId="{09FB03AE-EDE3-41C2-88AF-46FFD2C26CC9}" type="parTrans" cxnId="{52701992-EAC0-47D9-9CDC-450AF0B61B2B}">
      <dgm:prSet/>
      <dgm:spPr/>
      <dgm:t>
        <a:bodyPr/>
        <a:lstStyle/>
        <a:p>
          <a:endParaRPr lang="en-US"/>
        </a:p>
      </dgm:t>
    </dgm:pt>
    <dgm:pt modelId="{6BBE7BA9-44D3-460E-A53A-20F73C75AE0F}" type="sibTrans" cxnId="{52701992-EAC0-47D9-9CDC-450AF0B61B2B}">
      <dgm:prSet/>
      <dgm:spPr/>
      <dgm:t>
        <a:bodyPr/>
        <a:lstStyle/>
        <a:p>
          <a:endParaRPr lang="en-US"/>
        </a:p>
      </dgm:t>
    </dgm:pt>
    <dgm:pt modelId="{1A8A97B7-9A01-43E6-88FF-9ED0D554B796}">
      <dgm:prSet/>
      <dgm:spPr/>
      <dgm:t>
        <a:bodyPr/>
        <a:lstStyle/>
        <a:p>
          <a:pPr>
            <a:lnSpc>
              <a:spcPct val="100000"/>
            </a:lnSpc>
          </a:pPr>
          <a:r>
            <a:rPr lang="en-US"/>
            <a:t>2025 Planning and Owner-Occupied Rehabilitation Timeline</a:t>
          </a:r>
        </a:p>
      </dgm:t>
    </dgm:pt>
    <dgm:pt modelId="{58340D97-6CEF-4C60-8D1D-1488C0F63990}" type="parTrans" cxnId="{44F3F4DC-7468-40CF-9172-A640DC4A06AC}">
      <dgm:prSet/>
      <dgm:spPr/>
      <dgm:t>
        <a:bodyPr/>
        <a:lstStyle/>
        <a:p>
          <a:endParaRPr lang="en-US"/>
        </a:p>
      </dgm:t>
    </dgm:pt>
    <dgm:pt modelId="{BFFF5EFF-2478-48FF-AADE-74C695469EDC}" type="sibTrans" cxnId="{44F3F4DC-7468-40CF-9172-A640DC4A06AC}">
      <dgm:prSet/>
      <dgm:spPr/>
      <dgm:t>
        <a:bodyPr/>
        <a:lstStyle/>
        <a:p>
          <a:endParaRPr lang="en-US"/>
        </a:p>
      </dgm:t>
    </dgm:pt>
    <dgm:pt modelId="{F07B7FBD-79A7-409E-9AC8-9C6EAA4E0FB0}">
      <dgm:prSet/>
      <dgm:spPr/>
      <dgm:t>
        <a:bodyPr/>
        <a:lstStyle/>
        <a:p>
          <a:pPr>
            <a:lnSpc>
              <a:spcPct val="100000"/>
            </a:lnSpc>
          </a:pPr>
          <a:r>
            <a:rPr lang="en-US"/>
            <a:t>Revised Application Requirements</a:t>
          </a:r>
        </a:p>
      </dgm:t>
    </dgm:pt>
    <dgm:pt modelId="{ECFE5782-D39A-44CB-8A7D-AC12059230A7}" type="parTrans" cxnId="{0FC895F3-F184-4DF0-8E31-A81AF00501CF}">
      <dgm:prSet/>
      <dgm:spPr/>
      <dgm:t>
        <a:bodyPr/>
        <a:lstStyle/>
        <a:p>
          <a:endParaRPr lang="en-US"/>
        </a:p>
      </dgm:t>
    </dgm:pt>
    <dgm:pt modelId="{0CCD8CB7-8350-4EFF-88B5-2483832E5E8A}" type="sibTrans" cxnId="{0FC895F3-F184-4DF0-8E31-A81AF00501CF}">
      <dgm:prSet/>
      <dgm:spPr/>
      <dgm:t>
        <a:bodyPr/>
        <a:lstStyle/>
        <a:p>
          <a:endParaRPr lang="en-US"/>
        </a:p>
      </dgm:t>
    </dgm:pt>
    <dgm:pt modelId="{97DA67E5-DCDA-4742-9BE6-F310DAAB8DFA}">
      <dgm:prSet/>
      <dgm:spPr/>
      <dgm:t>
        <a:bodyPr/>
        <a:lstStyle/>
        <a:p>
          <a:pPr>
            <a:lnSpc>
              <a:spcPct val="100000"/>
            </a:lnSpc>
          </a:pPr>
          <a:r>
            <a:rPr lang="en-US">
              <a:latin typeface="Gill Sans MT"/>
            </a:rPr>
            <a:t>Program Changes: Bonus Points</a:t>
          </a:r>
          <a:endParaRPr lang="en-US"/>
        </a:p>
      </dgm:t>
    </dgm:pt>
    <dgm:pt modelId="{E14F438C-B47D-462B-841F-8C9ECBB0F5E6}" type="parTrans" cxnId="{D9748CBE-7BD9-4584-B3AA-A793AFD59F86}">
      <dgm:prSet/>
      <dgm:spPr/>
      <dgm:t>
        <a:bodyPr/>
        <a:lstStyle/>
        <a:p>
          <a:endParaRPr lang="en-US"/>
        </a:p>
      </dgm:t>
    </dgm:pt>
    <dgm:pt modelId="{247076C2-7142-4E15-A3A1-380B9075E0CF}" type="sibTrans" cxnId="{D9748CBE-7BD9-4584-B3AA-A793AFD59F86}">
      <dgm:prSet/>
      <dgm:spPr/>
      <dgm:t>
        <a:bodyPr/>
        <a:lstStyle/>
        <a:p>
          <a:endParaRPr lang="en-US"/>
        </a:p>
      </dgm:t>
    </dgm:pt>
    <dgm:pt modelId="{42BD0A20-3A60-4E03-A591-0193DA133F80}">
      <dgm:prSet/>
      <dgm:spPr/>
      <dgm:t>
        <a:bodyPr/>
        <a:lstStyle/>
        <a:p>
          <a:pPr>
            <a:lnSpc>
              <a:spcPct val="100000"/>
            </a:lnSpc>
          </a:pPr>
          <a:r>
            <a:rPr lang="en-US"/>
            <a:t>Resources</a:t>
          </a:r>
        </a:p>
      </dgm:t>
    </dgm:pt>
    <dgm:pt modelId="{BB8B8BB9-2012-486E-8CBB-B9A097B3BED6}" type="parTrans" cxnId="{0ECA8A7B-26B5-4482-B69D-8FD38925DAE4}">
      <dgm:prSet/>
      <dgm:spPr/>
      <dgm:t>
        <a:bodyPr/>
        <a:lstStyle/>
        <a:p>
          <a:endParaRPr lang="en-US"/>
        </a:p>
      </dgm:t>
    </dgm:pt>
    <dgm:pt modelId="{04527C5F-B8D5-4C77-AC8F-759BDAA276B2}" type="sibTrans" cxnId="{0ECA8A7B-26B5-4482-B69D-8FD38925DAE4}">
      <dgm:prSet/>
      <dgm:spPr/>
      <dgm:t>
        <a:bodyPr/>
        <a:lstStyle/>
        <a:p>
          <a:endParaRPr lang="en-US"/>
        </a:p>
      </dgm:t>
    </dgm:pt>
    <dgm:pt modelId="{B7AF4C2A-4EC3-4B19-88B6-1B6EAA862F88}">
      <dgm:prSet/>
      <dgm:spPr/>
      <dgm:t>
        <a:bodyPr/>
        <a:lstStyle/>
        <a:p>
          <a:pPr>
            <a:lnSpc>
              <a:spcPct val="100000"/>
            </a:lnSpc>
          </a:pPr>
          <a:r>
            <a:rPr lang="en-US"/>
            <a:t>Q&amp;A</a:t>
          </a:r>
        </a:p>
      </dgm:t>
    </dgm:pt>
    <dgm:pt modelId="{D1531096-ECEB-4B22-A3D3-2ABDAC956C20}" type="parTrans" cxnId="{3819CE7D-180F-4262-ADCF-783ECC44A627}">
      <dgm:prSet/>
      <dgm:spPr/>
      <dgm:t>
        <a:bodyPr/>
        <a:lstStyle/>
        <a:p>
          <a:endParaRPr lang="en-US"/>
        </a:p>
      </dgm:t>
    </dgm:pt>
    <dgm:pt modelId="{613CEDF9-B9B4-4F82-9F09-34101A08E3B7}" type="sibTrans" cxnId="{3819CE7D-180F-4262-ADCF-783ECC44A627}">
      <dgm:prSet/>
      <dgm:spPr/>
      <dgm:t>
        <a:bodyPr/>
        <a:lstStyle/>
        <a:p>
          <a:endParaRPr lang="en-US"/>
        </a:p>
      </dgm:t>
    </dgm:pt>
    <dgm:pt modelId="{40A3B3AE-221E-48CE-9480-8E70484FF78F}">
      <dgm:prSet/>
      <dgm:spPr/>
      <dgm:t>
        <a:bodyPr/>
        <a:lstStyle/>
        <a:p>
          <a:pPr>
            <a:lnSpc>
              <a:spcPct val="100000"/>
            </a:lnSpc>
          </a:pPr>
          <a:r>
            <a:rPr lang="en-US"/>
            <a:t>Next Steps</a:t>
          </a:r>
        </a:p>
      </dgm:t>
    </dgm:pt>
    <dgm:pt modelId="{8D605A92-7C2D-4494-AA1D-5919338C01E1}" type="parTrans" cxnId="{187E7793-7654-481D-B8E6-7EB851129729}">
      <dgm:prSet/>
      <dgm:spPr/>
      <dgm:t>
        <a:bodyPr/>
        <a:lstStyle/>
        <a:p>
          <a:endParaRPr lang="en-US"/>
        </a:p>
      </dgm:t>
    </dgm:pt>
    <dgm:pt modelId="{0B95E133-0AAE-4FD2-AFB4-EB25D402DE7D}" type="sibTrans" cxnId="{187E7793-7654-481D-B8E6-7EB851129729}">
      <dgm:prSet/>
      <dgm:spPr/>
      <dgm:t>
        <a:bodyPr/>
        <a:lstStyle/>
        <a:p>
          <a:endParaRPr lang="en-US"/>
        </a:p>
      </dgm:t>
    </dgm:pt>
    <dgm:pt modelId="{CAC35F5A-2172-47D2-9717-81E763917349}" type="pres">
      <dgm:prSet presAssocID="{4FBECCFD-910A-4938-8359-BB65AB214C02}" presName="root" presStyleCnt="0">
        <dgm:presLayoutVars>
          <dgm:dir/>
          <dgm:resizeHandles val="exact"/>
        </dgm:presLayoutVars>
      </dgm:prSet>
      <dgm:spPr/>
    </dgm:pt>
    <dgm:pt modelId="{5A43E426-5841-4667-A6CD-4B5CE4410641}" type="pres">
      <dgm:prSet presAssocID="{E71A8220-6018-4AF4-973D-C5476AE8ED63}" presName="compNode" presStyleCnt="0"/>
      <dgm:spPr/>
    </dgm:pt>
    <dgm:pt modelId="{EC86B143-4CB0-490B-85B1-62C69A03B9F8}" type="pres">
      <dgm:prSet presAssocID="{E71A8220-6018-4AF4-973D-C5476AE8ED63}" presName="bgRect" presStyleLbl="bgShp" presStyleIdx="0" presStyleCnt="7"/>
      <dgm:spPr/>
    </dgm:pt>
    <dgm:pt modelId="{16094AD2-0E6A-4B7A-B45D-0A2F0D52EE63}" type="pres">
      <dgm:prSet presAssocID="{E71A8220-6018-4AF4-973D-C5476AE8ED6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EDC4C3A-EFA5-4BD7-89D8-D01DAB8F76DC}" type="pres">
      <dgm:prSet presAssocID="{E71A8220-6018-4AF4-973D-C5476AE8ED63}" presName="spaceRect" presStyleCnt="0"/>
      <dgm:spPr/>
    </dgm:pt>
    <dgm:pt modelId="{C78B6045-3BC4-4517-B5FD-97D57DFAFA8C}" type="pres">
      <dgm:prSet presAssocID="{E71A8220-6018-4AF4-973D-C5476AE8ED63}" presName="parTx" presStyleLbl="revTx" presStyleIdx="0" presStyleCnt="7">
        <dgm:presLayoutVars>
          <dgm:chMax val="0"/>
          <dgm:chPref val="0"/>
        </dgm:presLayoutVars>
      </dgm:prSet>
      <dgm:spPr/>
    </dgm:pt>
    <dgm:pt modelId="{9989D62F-2A83-4D70-9ED3-2069565EDD0F}" type="pres">
      <dgm:prSet presAssocID="{6BBE7BA9-44D3-460E-A53A-20F73C75AE0F}" presName="sibTrans" presStyleCnt="0"/>
      <dgm:spPr/>
    </dgm:pt>
    <dgm:pt modelId="{959EEECC-C71E-45BC-9D32-82DF01CB50ED}" type="pres">
      <dgm:prSet presAssocID="{1A8A97B7-9A01-43E6-88FF-9ED0D554B796}" presName="compNode" presStyleCnt="0"/>
      <dgm:spPr/>
    </dgm:pt>
    <dgm:pt modelId="{5EE8DBCC-AF8E-45CD-B1A2-86B7FC77C806}" type="pres">
      <dgm:prSet presAssocID="{1A8A97B7-9A01-43E6-88FF-9ED0D554B796}" presName="bgRect" presStyleLbl="bgShp" presStyleIdx="1" presStyleCnt="7"/>
      <dgm:spPr/>
    </dgm:pt>
    <dgm:pt modelId="{4141DF8F-1809-4401-9C15-DE0EA2F7DD16}" type="pres">
      <dgm:prSet presAssocID="{1A8A97B7-9A01-43E6-88FF-9ED0D554B79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8F9FB4DD-1726-4B09-997D-E2FF67B2C04D}" type="pres">
      <dgm:prSet presAssocID="{1A8A97B7-9A01-43E6-88FF-9ED0D554B796}" presName="spaceRect" presStyleCnt="0"/>
      <dgm:spPr/>
    </dgm:pt>
    <dgm:pt modelId="{031428C5-1CE6-43E6-8C71-9B9504D2A6E4}" type="pres">
      <dgm:prSet presAssocID="{1A8A97B7-9A01-43E6-88FF-9ED0D554B796}" presName="parTx" presStyleLbl="revTx" presStyleIdx="1" presStyleCnt="7">
        <dgm:presLayoutVars>
          <dgm:chMax val="0"/>
          <dgm:chPref val="0"/>
        </dgm:presLayoutVars>
      </dgm:prSet>
      <dgm:spPr/>
    </dgm:pt>
    <dgm:pt modelId="{7CC0BB84-AAF3-411E-8E5A-661AB8065921}" type="pres">
      <dgm:prSet presAssocID="{BFFF5EFF-2478-48FF-AADE-74C695469EDC}" presName="sibTrans" presStyleCnt="0"/>
      <dgm:spPr/>
    </dgm:pt>
    <dgm:pt modelId="{796B3F15-6098-4D60-97DD-95A79A1F9D92}" type="pres">
      <dgm:prSet presAssocID="{F07B7FBD-79A7-409E-9AC8-9C6EAA4E0FB0}" presName="compNode" presStyleCnt="0"/>
      <dgm:spPr/>
    </dgm:pt>
    <dgm:pt modelId="{BF45A14F-FE02-491C-B967-E03ED65A9E4E}" type="pres">
      <dgm:prSet presAssocID="{F07B7FBD-79A7-409E-9AC8-9C6EAA4E0FB0}" presName="bgRect" presStyleLbl="bgShp" presStyleIdx="2" presStyleCnt="7"/>
      <dgm:spPr/>
    </dgm:pt>
    <dgm:pt modelId="{EA7BBD5E-2676-4398-AFCF-1638E1131397}" type="pres">
      <dgm:prSet presAssocID="{F07B7FBD-79A7-409E-9AC8-9C6EAA4E0FB0}"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6D6EE211-9283-489A-BCCA-D6CBEABEF08F}" type="pres">
      <dgm:prSet presAssocID="{F07B7FBD-79A7-409E-9AC8-9C6EAA4E0FB0}" presName="spaceRect" presStyleCnt="0"/>
      <dgm:spPr/>
    </dgm:pt>
    <dgm:pt modelId="{6E8F7959-9035-4C41-A457-60AEFC3A250B}" type="pres">
      <dgm:prSet presAssocID="{F07B7FBD-79A7-409E-9AC8-9C6EAA4E0FB0}" presName="parTx" presStyleLbl="revTx" presStyleIdx="2" presStyleCnt="7">
        <dgm:presLayoutVars>
          <dgm:chMax val="0"/>
          <dgm:chPref val="0"/>
        </dgm:presLayoutVars>
      </dgm:prSet>
      <dgm:spPr/>
    </dgm:pt>
    <dgm:pt modelId="{7CA22103-4667-48F8-93F0-88491B937E0E}" type="pres">
      <dgm:prSet presAssocID="{0CCD8CB7-8350-4EFF-88B5-2483832E5E8A}" presName="sibTrans" presStyleCnt="0"/>
      <dgm:spPr/>
    </dgm:pt>
    <dgm:pt modelId="{5BA02D03-8CA0-4043-BB11-E04BDB651681}" type="pres">
      <dgm:prSet presAssocID="{97DA67E5-DCDA-4742-9BE6-F310DAAB8DFA}" presName="compNode" presStyleCnt="0"/>
      <dgm:spPr/>
    </dgm:pt>
    <dgm:pt modelId="{3990C6B4-3828-49C4-B508-FE68DF4F40EB}" type="pres">
      <dgm:prSet presAssocID="{97DA67E5-DCDA-4742-9BE6-F310DAAB8DFA}" presName="bgRect" presStyleLbl="bgShp" presStyleIdx="3" presStyleCnt="7"/>
      <dgm:spPr/>
    </dgm:pt>
    <dgm:pt modelId="{A72050CF-A669-4659-8F8D-BDA14D8DFD2A}" type="pres">
      <dgm:prSet presAssocID="{97DA67E5-DCDA-4742-9BE6-F310DAAB8DF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llseye"/>
        </a:ext>
      </dgm:extLst>
    </dgm:pt>
    <dgm:pt modelId="{8E849740-FEAF-4D49-97C2-FC0A2ACCE835}" type="pres">
      <dgm:prSet presAssocID="{97DA67E5-DCDA-4742-9BE6-F310DAAB8DFA}" presName="spaceRect" presStyleCnt="0"/>
      <dgm:spPr/>
    </dgm:pt>
    <dgm:pt modelId="{12148491-7B19-4844-B7DC-12D28C448FBE}" type="pres">
      <dgm:prSet presAssocID="{97DA67E5-DCDA-4742-9BE6-F310DAAB8DFA}" presName="parTx" presStyleLbl="revTx" presStyleIdx="3" presStyleCnt="7">
        <dgm:presLayoutVars>
          <dgm:chMax val="0"/>
          <dgm:chPref val="0"/>
        </dgm:presLayoutVars>
      </dgm:prSet>
      <dgm:spPr/>
    </dgm:pt>
    <dgm:pt modelId="{3FF99963-004C-4501-96A1-C9E9B9689690}" type="pres">
      <dgm:prSet presAssocID="{247076C2-7142-4E15-A3A1-380B9075E0CF}" presName="sibTrans" presStyleCnt="0"/>
      <dgm:spPr/>
    </dgm:pt>
    <dgm:pt modelId="{0B0087DB-D157-49A7-A7C8-EABF78204782}" type="pres">
      <dgm:prSet presAssocID="{42BD0A20-3A60-4E03-A591-0193DA133F80}" presName="compNode" presStyleCnt="0"/>
      <dgm:spPr/>
    </dgm:pt>
    <dgm:pt modelId="{EC20B6F1-BFE3-416F-85D4-50827868CC97}" type="pres">
      <dgm:prSet presAssocID="{42BD0A20-3A60-4E03-A591-0193DA133F80}" presName="bgRect" presStyleLbl="bgShp" presStyleIdx="4" presStyleCnt="7"/>
      <dgm:spPr/>
    </dgm:pt>
    <dgm:pt modelId="{0C22DD8B-CEE2-4350-ABF3-BABE80694704}" type="pres">
      <dgm:prSet presAssocID="{42BD0A20-3A60-4E03-A591-0193DA133F80}"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5CE693BA-8D8D-4F0D-8B42-6DBC80CB69E0}" type="pres">
      <dgm:prSet presAssocID="{42BD0A20-3A60-4E03-A591-0193DA133F80}" presName="spaceRect" presStyleCnt="0"/>
      <dgm:spPr/>
    </dgm:pt>
    <dgm:pt modelId="{95EA5511-2173-4227-8BB7-3B78622F73B5}" type="pres">
      <dgm:prSet presAssocID="{42BD0A20-3A60-4E03-A591-0193DA133F80}" presName="parTx" presStyleLbl="revTx" presStyleIdx="4" presStyleCnt="7">
        <dgm:presLayoutVars>
          <dgm:chMax val="0"/>
          <dgm:chPref val="0"/>
        </dgm:presLayoutVars>
      </dgm:prSet>
      <dgm:spPr/>
    </dgm:pt>
    <dgm:pt modelId="{1C227600-EB68-4D54-BB0D-D26CA45D5BB3}" type="pres">
      <dgm:prSet presAssocID="{04527C5F-B8D5-4C77-AC8F-759BDAA276B2}" presName="sibTrans" presStyleCnt="0"/>
      <dgm:spPr/>
    </dgm:pt>
    <dgm:pt modelId="{4B41FDDA-3928-428D-BFF6-07AD018BBCCA}" type="pres">
      <dgm:prSet presAssocID="{B7AF4C2A-4EC3-4B19-88B6-1B6EAA862F88}" presName="compNode" presStyleCnt="0"/>
      <dgm:spPr/>
    </dgm:pt>
    <dgm:pt modelId="{036F43D1-40DE-43FC-A974-C99E7B3D58C1}" type="pres">
      <dgm:prSet presAssocID="{B7AF4C2A-4EC3-4B19-88B6-1B6EAA862F88}" presName="bgRect" presStyleLbl="bgShp" presStyleIdx="5" presStyleCnt="7"/>
      <dgm:spPr/>
    </dgm:pt>
    <dgm:pt modelId="{980553D3-9F90-479D-B312-27F56D0169F8}" type="pres">
      <dgm:prSet presAssocID="{B7AF4C2A-4EC3-4B19-88B6-1B6EAA862F8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Questions"/>
        </a:ext>
      </dgm:extLst>
    </dgm:pt>
    <dgm:pt modelId="{A109D97C-8210-4625-9763-D03F8D8ABCE1}" type="pres">
      <dgm:prSet presAssocID="{B7AF4C2A-4EC3-4B19-88B6-1B6EAA862F88}" presName="spaceRect" presStyleCnt="0"/>
      <dgm:spPr/>
    </dgm:pt>
    <dgm:pt modelId="{05101C3D-444E-439B-A3FA-548F4E73022B}" type="pres">
      <dgm:prSet presAssocID="{B7AF4C2A-4EC3-4B19-88B6-1B6EAA862F88}" presName="parTx" presStyleLbl="revTx" presStyleIdx="5" presStyleCnt="7">
        <dgm:presLayoutVars>
          <dgm:chMax val="0"/>
          <dgm:chPref val="0"/>
        </dgm:presLayoutVars>
      </dgm:prSet>
      <dgm:spPr/>
    </dgm:pt>
    <dgm:pt modelId="{D71F64BA-742A-4FB2-968F-CFFCDB01C457}" type="pres">
      <dgm:prSet presAssocID="{613CEDF9-B9B4-4F82-9F09-34101A08E3B7}" presName="sibTrans" presStyleCnt="0"/>
      <dgm:spPr/>
    </dgm:pt>
    <dgm:pt modelId="{41B987F8-E08B-4E32-805A-E7C5BC326C1A}" type="pres">
      <dgm:prSet presAssocID="{40A3B3AE-221E-48CE-9480-8E70484FF78F}" presName="compNode" presStyleCnt="0"/>
      <dgm:spPr/>
    </dgm:pt>
    <dgm:pt modelId="{1EE55827-0E5C-4522-9649-7D5AC30BD09D}" type="pres">
      <dgm:prSet presAssocID="{40A3B3AE-221E-48CE-9480-8E70484FF78F}" presName="bgRect" presStyleLbl="bgShp" presStyleIdx="6" presStyleCnt="7"/>
      <dgm:spPr/>
    </dgm:pt>
    <dgm:pt modelId="{47348833-71FC-4295-824B-2D7158D84A04}" type="pres">
      <dgm:prSet presAssocID="{40A3B3AE-221E-48CE-9480-8E70484FF78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Footprints"/>
        </a:ext>
      </dgm:extLst>
    </dgm:pt>
    <dgm:pt modelId="{32FF6914-290F-436D-8CF9-9D5AFCE26988}" type="pres">
      <dgm:prSet presAssocID="{40A3B3AE-221E-48CE-9480-8E70484FF78F}" presName="spaceRect" presStyleCnt="0"/>
      <dgm:spPr/>
    </dgm:pt>
    <dgm:pt modelId="{FBE094A8-9E7E-4B7A-B0BB-C560D07D56CE}" type="pres">
      <dgm:prSet presAssocID="{40A3B3AE-221E-48CE-9480-8E70484FF78F}" presName="parTx" presStyleLbl="revTx" presStyleIdx="6" presStyleCnt="7">
        <dgm:presLayoutVars>
          <dgm:chMax val="0"/>
          <dgm:chPref val="0"/>
        </dgm:presLayoutVars>
      </dgm:prSet>
      <dgm:spPr/>
    </dgm:pt>
  </dgm:ptLst>
  <dgm:cxnLst>
    <dgm:cxn modelId="{44C34010-A14A-4E3A-AA71-865B305089E3}" type="presOf" srcId="{B7AF4C2A-4EC3-4B19-88B6-1B6EAA862F88}" destId="{05101C3D-444E-439B-A3FA-548F4E73022B}" srcOrd="0" destOrd="0" presId="urn:microsoft.com/office/officeart/2018/2/layout/IconVerticalSolidList"/>
    <dgm:cxn modelId="{985B6917-0B08-4841-8692-D1BA25760735}" type="presOf" srcId="{1A8A97B7-9A01-43E6-88FF-9ED0D554B796}" destId="{031428C5-1CE6-43E6-8C71-9B9504D2A6E4}" srcOrd="0" destOrd="0" presId="urn:microsoft.com/office/officeart/2018/2/layout/IconVerticalSolidList"/>
    <dgm:cxn modelId="{A9095719-7CD2-4FD2-B248-5BD21CBF0ED6}" type="presOf" srcId="{42BD0A20-3A60-4E03-A591-0193DA133F80}" destId="{95EA5511-2173-4227-8BB7-3B78622F73B5}" srcOrd="0" destOrd="0" presId="urn:microsoft.com/office/officeart/2018/2/layout/IconVerticalSolidList"/>
    <dgm:cxn modelId="{984EB136-8099-4AE0-924C-46BB91BBA0D8}" type="presOf" srcId="{40A3B3AE-221E-48CE-9480-8E70484FF78F}" destId="{FBE094A8-9E7E-4B7A-B0BB-C560D07D56CE}" srcOrd="0" destOrd="0" presId="urn:microsoft.com/office/officeart/2018/2/layout/IconVerticalSolidList"/>
    <dgm:cxn modelId="{A938BC6C-2FED-4DCB-94E0-57E5BB58BD05}" type="presOf" srcId="{E71A8220-6018-4AF4-973D-C5476AE8ED63}" destId="{C78B6045-3BC4-4517-B5FD-97D57DFAFA8C}" srcOrd="0" destOrd="0" presId="urn:microsoft.com/office/officeart/2018/2/layout/IconVerticalSolidList"/>
    <dgm:cxn modelId="{0ECA8A7B-26B5-4482-B69D-8FD38925DAE4}" srcId="{4FBECCFD-910A-4938-8359-BB65AB214C02}" destId="{42BD0A20-3A60-4E03-A591-0193DA133F80}" srcOrd="4" destOrd="0" parTransId="{BB8B8BB9-2012-486E-8CBB-B9A097B3BED6}" sibTransId="{04527C5F-B8D5-4C77-AC8F-759BDAA276B2}"/>
    <dgm:cxn modelId="{3819CE7D-180F-4262-ADCF-783ECC44A627}" srcId="{4FBECCFD-910A-4938-8359-BB65AB214C02}" destId="{B7AF4C2A-4EC3-4B19-88B6-1B6EAA862F88}" srcOrd="5" destOrd="0" parTransId="{D1531096-ECEB-4B22-A3D3-2ABDAC956C20}" sibTransId="{613CEDF9-B9B4-4F82-9F09-34101A08E3B7}"/>
    <dgm:cxn modelId="{0D5E057E-FAE9-4432-B48F-5BD6B107353A}" type="presOf" srcId="{97DA67E5-DCDA-4742-9BE6-F310DAAB8DFA}" destId="{12148491-7B19-4844-B7DC-12D28C448FBE}" srcOrd="0" destOrd="0" presId="urn:microsoft.com/office/officeart/2018/2/layout/IconVerticalSolidList"/>
    <dgm:cxn modelId="{3B4D6384-86CB-4492-BB41-255CA7920D5E}" type="presOf" srcId="{F07B7FBD-79A7-409E-9AC8-9C6EAA4E0FB0}" destId="{6E8F7959-9035-4C41-A457-60AEFC3A250B}" srcOrd="0" destOrd="0" presId="urn:microsoft.com/office/officeart/2018/2/layout/IconVerticalSolidList"/>
    <dgm:cxn modelId="{52701992-EAC0-47D9-9CDC-450AF0B61B2B}" srcId="{4FBECCFD-910A-4938-8359-BB65AB214C02}" destId="{E71A8220-6018-4AF4-973D-C5476AE8ED63}" srcOrd="0" destOrd="0" parTransId="{09FB03AE-EDE3-41C2-88AF-46FFD2C26CC9}" sibTransId="{6BBE7BA9-44D3-460E-A53A-20F73C75AE0F}"/>
    <dgm:cxn modelId="{187E7793-7654-481D-B8E6-7EB851129729}" srcId="{4FBECCFD-910A-4938-8359-BB65AB214C02}" destId="{40A3B3AE-221E-48CE-9480-8E70484FF78F}" srcOrd="6" destOrd="0" parTransId="{8D605A92-7C2D-4494-AA1D-5919338C01E1}" sibTransId="{0B95E133-0AAE-4FD2-AFB4-EB25D402DE7D}"/>
    <dgm:cxn modelId="{D9748CBE-7BD9-4584-B3AA-A793AFD59F86}" srcId="{4FBECCFD-910A-4938-8359-BB65AB214C02}" destId="{97DA67E5-DCDA-4742-9BE6-F310DAAB8DFA}" srcOrd="3" destOrd="0" parTransId="{E14F438C-B47D-462B-841F-8C9ECBB0F5E6}" sibTransId="{247076C2-7142-4E15-A3A1-380B9075E0CF}"/>
    <dgm:cxn modelId="{44F3F4DC-7468-40CF-9172-A640DC4A06AC}" srcId="{4FBECCFD-910A-4938-8359-BB65AB214C02}" destId="{1A8A97B7-9A01-43E6-88FF-9ED0D554B796}" srcOrd="1" destOrd="0" parTransId="{58340D97-6CEF-4C60-8D1D-1488C0F63990}" sibTransId="{BFFF5EFF-2478-48FF-AADE-74C695469EDC}"/>
    <dgm:cxn modelId="{D8302FE3-F373-4A36-BF4E-4A45E0FA37E5}" type="presOf" srcId="{4FBECCFD-910A-4938-8359-BB65AB214C02}" destId="{CAC35F5A-2172-47D2-9717-81E763917349}" srcOrd="0" destOrd="0" presId="urn:microsoft.com/office/officeart/2018/2/layout/IconVerticalSolidList"/>
    <dgm:cxn modelId="{0FC895F3-F184-4DF0-8E31-A81AF00501CF}" srcId="{4FBECCFD-910A-4938-8359-BB65AB214C02}" destId="{F07B7FBD-79A7-409E-9AC8-9C6EAA4E0FB0}" srcOrd="2" destOrd="0" parTransId="{ECFE5782-D39A-44CB-8A7D-AC12059230A7}" sibTransId="{0CCD8CB7-8350-4EFF-88B5-2483832E5E8A}"/>
    <dgm:cxn modelId="{0D3773CE-F9D4-41EB-AAB8-E6342FE5D598}" type="presParOf" srcId="{CAC35F5A-2172-47D2-9717-81E763917349}" destId="{5A43E426-5841-4667-A6CD-4B5CE4410641}" srcOrd="0" destOrd="0" presId="urn:microsoft.com/office/officeart/2018/2/layout/IconVerticalSolidList"/>
    <dgm:cxn modelId="{182E4FD1-69E0-4D29-B259-6ECFC57ED5F4}" type="presParOf" srcId="{5A43E426-5841-4667-A6CD-4B5CE4410641}" destId="{EC86B143-4CB0-490B-85B1-62C69A03B9F8}" srcOrd="0" destOrd="0" presId="urn:microsoft.com/office/officeart/2018/2/layout/IconVerticalSolidList"/>
    <dgm:cxn modelId="{DC3D713D-0EF8-4542-806E-ECF07602F33F}" type="presParOf" srcId="{5A43E426-5841-4667-A6CD-4B5CE4410641}" destId="{16094AD2-0E6A-4B7A-B45D-0A2F0D52EE63}" srcOrd="1" destOrd="0" presId="urn:microsoft.com/office/officeart/2018/2/layout/IconVerticalSolidList"/>
    <dgm:cxn modelId="{5C6CCD10-AEBC-4E2D-8C69-D409D338AA7C}" type="presParOf" srcId="{5A43E426-5841-4667-A6CD-4B5CE4410641}" destId="{2EDC4C3A-EFA5-4BD7-89D8-D01DAB8F76DC}" srcOrd="2" destOrd="0" presId="urn:microsoft.com/office/officeart/2018/2/layout/IconVerticalSolidList"/>
    <dgm:cxn modelId="{D6406FFD-8DA5-4BC1-BC7E-EE0645CF1453}" type="presParOf" srcId="{5A43E426-5841-4667-A6CD-4B5CE4410641}" destId="{C78B6045-3BC4-4517-B5FD-97D57DFAFA8C}" srcOrd="3" destOrd="0" presId="urn:microsoft.com/office/officeart/2018/2/layout/IconVerticalSolidList"/>
    <dgm:cxn modelId="{07AD34FA-8F5A-4432-AFAB-3A1B842CE90F}" type="presParOf" srcId="{CAC35F5A-2172-47D2-9717-81E763917349}" destId="{9989D62F-2A83-4D70-9ED3-2069565EDD0F}" srcOrd="1" destOrd="0" presId="urn:microsoft.com/office/officeart/2018/2/layout/IconVerticalSolidList"/>
    <dgm:cxn modelId="{4B795355-B89F-4D05-952B-BFFF93BE1D1D}" type="presParOf" srcId="{CAC35F5A-2172-47D2-9717-81E763917349}" destId="{959EEECC-C71E-45BC-9D32-82DF01CB50ED}" srcOrd="2" destOrd="0" presId="urn:microsoft.com/office/officeart/2018/2/layout/IconVerticalSolidList"/>
    <dgm:cxn modelId="{44BA2306-1EDC-410D-A4D6-4E8970399D1C}" type="presParOf" srcId="{959EEECC-C71E-45BC-9D32-82DF01CB50ED}" destId="{5EE8DBCC-AF8E-45CD-B1A2-86B7FC77C806}" srcOrd="0" destOrd="0" presId="urn:microsoft.com/office/officeart/2018/2/layout/IconVerticalSolidList"/>
    <dgm:cxn modelId="{EB2CCF93-415F-49AC-AD2F-2CF697873496}" type="presParOf" srcId="{959EEECC-C71E-45BC-9D32-82DF01CB50ED}" destId="{4141DF8F-1809-4401-9C15-DE0EA2F7DD16}" srcOrd="1" destOrd="0" presId="urn:microsoft.com/office/officeart/2018/2/layout/IconVerticalSolidList"/>
    <dgm:cxn modelId="{40C1A598-59DE-46F9-90A4-7790AF5E00DD}" type="presParOf" srcId="{959EEECC-C71E-45BC-9D32-82DF01CB50ED}" destId="{8F9FB4DD-1726-4B09-997D-E2FF67B2C04D}" srcOrd="2" destOrd="0" presId="urn:microsoft.com/office/officeart/2018/2/layout/IconVerticalSolidList"/>
    <dgm:cxn modelId="{186229A1-3019-4279-8A00-2D1AF168CED7}" type="presParOf" srcId="{959EEECC-C71E-45BC-9D32-82DF01CB50ED}" destId="{031428C5-1CE6-43E6-8C71-9B9504D2A6E4}" srcOrd="3" destOrd="0" presId="urn:microsoft.com/office/officeart/2018/2/layout/IconVerticalSolidList"/>
    <dgm:cxn modelId="{0EC8DA9A-B7A8-46F1-872C-4DFC5A3CEA79}" type="presParOf" srcId="{CAC35F5A-2172-47D2-9717-81E763917349}" destId="{7CC0BB84-AAF3-411E-8E5A-661AB8065921}" srcOrd="3" destOrd="0" presId="urn:microsoft.com/office/officeart/2018/2/layout/IconVerticalSolidList"/>
    <dgm:cxn modelId="{6CD7D4EF-8578-441C-9B7B-4AF6401F3FC5}" type="presParOf" srcId="{CAC35F5A-2172-47D2-9717-81E763917349}" destId="{796B3F15-6098-4D60-97DD-95A79A1F9D92}" srcOrd="4" destOrd="0" presId="urn:microsoft.com/office/officeart/2018/2/layout/IconVerticalSolidList"/>
    <dgm:cxn modelId="{485D88ED-195F-4C32-9836-06D15D5DCF4B}" type="presParOf" srcId="{796B3F15-6098-4D60-97DD-95A79A1F9D92}" destId="{BF45A14F-FE02-491C-B967-E03ED65A9E4E}" srcOrd="0" destOrd="0" presId="urn:microsoft.com/office/officeart/2018/2/layout/IconVerticalSolidList"/>
    <dgm:cxn modelId="{1B965E77-BB21-4647-BF2F-3DD0501DA314}" type="presParOf" srcId="{796B3F15-6098-4D60-97DD-95A79A1F9D92}" destId="{EA7BBD5E-2676-4398-AFCF-1638E1131397}" srcOrd="1" destOrd="0" presId="urn:microsoft.com/office/officeart/2018/2/layout/IconVerticalSolidList"/>
    <dgm:cxn modelId="{024227D3-3857-430D-8F9F-1AF3EC9E1A3C}" type="presParOf" srcId="{796B3F15-6098-4D60-97DD-95A79A1F9D92}" destId="{6D6EE211-9283-489A-BCCA-D6CBEABEF08F}" srcOrd="2" destOrd="0" presId="urn:microsoft.com/office/officeart/2018/2/layout/IconVerticalSolidList"/>
    <dgm:cxn modelId="{7CF15B41-532F-450E-A82D-23920A5A33FF}" type="presParOf" srcId="{796B3F15-6098-4D60-97DD-95A79A1F9D92}" destId="{6E8F7959-9035-4C41-A457-60AEFC3A250B}" srcOrd="3" destOrd="0" presId="urn:microsoft.com/office/officeart/2018/2/layout/IconVerticalSolidList"/>
    <dgm:cxn modelId="{5F49761A-6A68-4AA3-9B7C-1CC1A262B33E}" type="presParOf" srcId="{CAC35F5A-2172-47D2-9717-81E763917349}" destId="{7CA22103-4667-48F8-93F0-88491B937E0E}" srcOrd="5" destOrd="0" presId="urn:microsoft.com/office/officeart/2018/2/layout/IconVerticalSolidList"/>
    <dgm:cxn modelId="{73B17A59-70EB-47E9-B806-07E988393F64}" type="presParOf" srcId="{CAC35F5A-2172-47D2-9717-81E763917349}" destId="{5BA02D03-8CA0-4043-BB11-E04BDB651681}" srcOrd="6" destOrd="0" presId="urn:microsoft.com/office/officeart/2018/2/layout/IconVerticalSolidList"/>
    <dgm:cxn modelId="{6D5A6897-6A56-4E72-AEA3-4E0D81AED401}" type="presParOf" srcId="{5BA02D03-8CA0-4043-BB11-E04BDB651681}" destId="{3990C6B4-3828-49C4-B508-FE68DF4F40EB}" srcOrd="0" destOrd="0" presId="urn:microsoft.com/office/officeart/2018/2/layout/IconVerticalSolidList"/>
    <dgm:cxn modelId="{D34317BC-AA7D-49E4-9318-E61D4CD97A1C}" type="presParOf" srcId="{5BA02D03-8CA0-4043-BB11-E04BDB651681}" destId="{A72050CF-A669-4659-8F8D-BDA14D8DFD2A}" srcOrd="1" destOrd="0" presId="urn:microsoft.com/office/officeart/2018/2/layout/IconVerticalSolidList"/>
    <dgm:cxn modelId="{C97AA59E-18B2-457D-8E0C-FD4401DE14A5}" type="presParOf" srcId="{5BA02D03-8CA0-4043-BB11-E04BDB651681}" destId="{8E849740-FEAF-4D49-97C2-FC0A2ACCE835}" srcOrd="2" destOrd="0" presId="urn:microsoft.com/office/officeart/2018/2/layout/IconVerticalSolidList"/>
    <dgm:cxn modelId="{58D92AC7-A994-40C5-86AC-173684C07B0D}" type="presParOf" srcId="{5BA02D03-8CA0-4043-BB11-E04BDB651681}" destId="{12148491-7B19-4844-B7DC-12D28C448FBE}" srcOrd="3" destOrd="0" presId="urn:microsoft.com/office/officeart/2018/2/layout/IconVerticalSolidList"/>
    <dgm:cxn modelId="{253E1E43-7AF5-4824-A72E-F699D8E2CFBF}" type="presParOf" srcId="{CAC35F5A-2172-47D2-9717-81E763917349}" destId="{3FF99963-004C-4501-96A1-C9E9B9689690}" srcOrd="7" destOrd="0" presId="urn:microsoft.com/office/officeart/2018/2/layout/IconVerticalSolidList"/>
    <dgm:cxn modelId="{077AABAB-CF43-407A-876A-406888C6E2F8}" type="presParOf" srcId="{CAC35F5A-2172-47D2-9717-81E763917349}" destId="{0B0087DB-D157-49A7-A7C8-EABF78204782}" srcOrd="8" destOrd="0" presId="urn:microsoft.com/office/officeart/2018/2/layout/IconVerticalSolidList"/>
    <dgm:cxn modelId="{7DEDADEB-173A-4421-A0A4-2E4DD284C9D3}" type="presParOf" srcId="{0B0087DB-D157-49A7-A7C8-EABF78204782}" destId="{EC20B6F1-BFE3-416F-85D4-50827868CC97}" srcOrd="0" destOrd="0" presId="urn:microsoft.com/office/officeart/2018/2/layout/IconVerticalSolidList"/>
    <dgm:cxn modelId="{44AF7B72-079A-4AAB-92E3-F6DF926BD275}" type="presParOf" srcId="{0B0087DB-D157-49A7-A7C8-EABF78204782}" destId="{0C22DD8B-CEE2-4350-ABF3-BABE80694704}" srcOrd="1" destOrd="0" presId="urn:microsoft.com/office/officeart/2018/2/layout/IconVerticalSolidList"/>
    <dgm:cxn modelId="{DA587B99-4014-4ED9-9758-BC62B521E973}" type="presParOf" srcId="{0B0087DB-D157-49A7-A7C8-EABF78204782}" destId="{5CE693BA-8D8D-4F0D-8B42-6DBC80CB69E0}" srcOrd="2" destOrd="0" presId="urn:microsoft.com/office/officeart/2018/2/layout/IconVerticalSolidList"/>
    <dgm:cxn modelId="{1050B73D-D6BD-4258-8AB9-49BE3D2D915A}" type="presParOf" srcId="{0B0087DB-D157-49A7-A7C8-EABF78204782}" destId="{95EA5511-2173-4227-8BB7-3B78622F73B5}" srcOrd="3" destOrd="0" presId="urn:microsoft.com/office/officeart/2018/2/layout/IconVerticalSolidList"/>
    <dgm:cxn modelId="{620E0155-0A64-4F7B-AC1B-D5AC50A0313D}" type="presParOf" srcId="{CAC35F5A-2172-47D2-9717-81E763917349}" destId="{1C227600-EB68-4D54-BB0D-D26CA45D5BB3}" srcOrd="9" destOrd="0" presId="urn:microsoft.com/office/officeart/2018/2/layout/IconVerticalSolidList"/>
    <dgm:cxn modelId="{E7EC56BD-F63C-4136-BC95-981937A42C85}" type="presParOf" srcId="{CAC35F5A-2172-47D2-9717-81E763917349}" destId="{4B41FDDA-3928-428D-BFF6-07AD018BBCCA}" srcOrd="10" destOrd="0" presId="urn:microsoft.com/office/officeart/2018/2/layout/IconVerticalSolidList"/>
    <dgm:cxn modelId="{F5F65934-9E5D-48E5-B660-321C86BE2967}" type="presParOf" srcId="{4B41FDDA-3928-428D-BFF6-07AD018BBCCA}" destId="{036F43D1-40DE-43FC-A974-C99E7B3D58C1}" srcOrd="0" destOrd="0" presId="urn:microsoft.com/office/officeart/2018/2/layout/IconVerticalSolidList"/>
    <dgm:cxn modelId="{72B22088-8C00-4DC0-8C01-F094A9FFB52A}" type="presParOf" srcId="{4B41FDDA-3928-428D-BFF6-07AD018BBCCA}" destId="{980553D3-9F90-479D-B312-27F56D0169F8}" srcOrd="1" destOrd="0" presId="urn:microsoft.com/office/officeart/2018/2/layout/IconVerticalSolidList"/>
    <dgm:cxn modelId="{7199EBD0-63F1-4956-A632-E46CAEB2840E}" type="presParOf" srcId="{4B41FDDA-3928-428D-BFF6-07AD018BBCCA}" destId="{A109D97C-8210-4625-9763-D03F8D8ABCE1}" srcOrd="2" destOrd="0" presId="urn:microsoft.com/office/officeart/2018/2/layout/IconVerticalSolidList"/>
    <dgm:cxn modelId="{E3873939-980A-47CC-8157-06E2D47A6D2A}" type="presParOf" srcId="{4B41FDDA-3928-428D-BFF6-07AD018BBCCA}" destId="{05101C3D-444E-439B-A3FA-548F4E73022B}" srcOrd="3" destOrd="0" presId="urn:microsoft.com/office/officeart/2018/2/layout/IconVerticalSolidList"/>
    <dgm:cxn modelId="{FE6AE8A7-469D-48DF-89F2-3B23D2777A43}" type="presParOf" srcId="{CAC35F5A-2172-47D2-9717-81E763917349}" destId="{D71F64BA-742A-4FB2-968F-CFFCDB01C457}" srcOrd="11" destOrd="0" presId="urn:microsoft.com/office/officeart/2018/2/layout/IconVerticalSolidList"/>
    <dgm:cxn modelId="{A83C9C7B-1D40-4B74-B642-27EB649B923A}" type="presParOf" srcId="{CAC35F5A-2172-47D2-9717-81E763917349}" destId="{41B987F8-E08B-4E32-805A-E7C5BC326C1A}" srcOrd="12" destOrd="0" presId="urn:microsoft.com/office/officeart/2018/2/layout/IconVerticalSolidList"/>
    <dgm:cxn modelId="{4B0343F1-D6B9-49CD-A1AF-C9E5CF85A19F}" type="presParOf" srcId="{41B987F8-E08B-4E32-805A-E7C5BC326C1A}" destId="{1EE55827-0E5C-4522-9649-7D5AC30BD09D}" srcOrd="0" destOrd="0" presId="urn:microsoft.com/office/officeart/2018/2/layout/IconVerticalSolidList"/>
    <dgm:cxn modelId="{2FB9EB55-3D21-4038-87EF-1542D829DFCB}" type="presParOf" srcId="{41B987F8-E08B-4E32-805A-E7C5BC326C1A}" destId="{47348833-71FC-4295-824B-2D7158D84A04}" srcOrd="1" destOrd="0" presId="urn:microsoft.com/office/officeart/2018/2/layout/IconVerticalSolidList"/>
    <dgm:cxn modelId="{4070B101-024C-4948-9B58-7EBFA05A6F7F}" type="presParOf" srcId="{41B987F8-E08B-4E32-805A-E7C5BC326C1A}" destId="{32FF6914-290F-436D-8CF9-9D5AFCE26988}" srcOrd="2" destOrd="0" presId="urn:microsoft.com/office/officeart/2018/2/layout/IconVerticalSolidList"/>
    <dgm:cxn modelId="{8761B4FA-8AB9-4227-9347-BB839E6BDBE0}" type="presParOf" srcId="{41B987F8-E08B-4E32-805A-E7C5BC326C1A}" destId="{FBE094A8-9E7E-4B7A-B0BB-C560D07D56C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52FBD1-F03F-4617-86AE-9BD90CA37AA3}" type="doc">
      <dgm:prSet loTypeId="urn:microsoft.com/office/officeart/2018/2/layout/IconVerticalSolidList" loCatId="icon" qsTypeId="urn:microsoft.com/office/officeart/2005/8/quickstyle/simple1" qsCatId="simple" csTypeId="urn:microsoft.com/office/officeart/2005/8/colors/accent1_5" csCatId="accent1" phldr="1"/>
      <dgm:spPr/>
      <dgm:t>
        <a:bodyPr/>
        <a:lstStyle/>
        <a:p>
          <a:endParaRPr lang="en-US"/>
        </a:p>
      </dgm:t>
    </dgm:pt>
    <dgm:pt modelId="{CAEA5BD4-55F9-42DC-AA78-7053AD29DA24}">
      <dgm:prSet/>
      <dgm:spPr/>
      <dgm:t>
        <a:bodyPr/>
        <a:lstStyle/>
        <a:p>
          <a:pPr>
            <a:lnSpc>
              <a:spcPct val="100000"/>
            </a:lnSpc>
          </a:pPr>
          <a:r>
            <a:rPr lang="en-US"/>
            <a:t>Local match was reduced from 10% to 8%</a:t>
          </a:r>
        </a:p>
      </dgm:t>
    </dgm:pt>
    <dgm:pt modelId="{558F4521-9197-4F81-9EA7-403E668BF239}" type="parTrans" cxnId="{A2075BD1-FC4E-44CD-A462-502D598D9022}">
      <dgm:prSet/>
      <dgm:spPr/>
      <dgm:t>
        <a:bodyPr/>
        <a:lstStyle/>
        <a:p>
          <a:endParaRPr lang="en-US"/>
        </a:p>
      </dgm:t>
    </dgm:pt>
    <dgm:pt modelId="{ABA66245-9A88-4603-9ED9-D47A05EEBAE5}" type="sibTrans" cxnId="{A2075BD1-FC4E-44CD-A462-502D598D9022}">
      <dgm:prSet/>
      <dgm:spPr/>
      <dgm:t>
        <a:bodyPr/>
        <a:lstStyle/>
        <a:p>
          <a:endParaRPr lang="en-US"/>
        </a:p>
      </dgm:t>
    </dgm:pt>
    <dgm:pt modelId="{6DF43640-BDDA-4934-8127-8D38F9435BB9}">
      <dgm:prSet/>
      <dgm:spPr/>
      <dgm:t>
        <a:bodyPr/>
        <a:lstStyle/>
        <a:p>
          <a:pPr>
            <a:lnSpc>
              <a:spcPct val="100000"/>
            </a:lnSpc>
          </a:pPr>
          <a:r>
            <a:rPr lang="en-US"/>
            <a:t>Administrative fees were changed from 8% of total project cost to a set fee of $7,000 for any planning type.</a:t>
          </a:r>
        </a:p>
      </dgm:t>
    </dgm:pt>
    <dgm:pt modelId="{DB36F113-0BC9-4383-ADE3-6C67A16638BB}" type="parTrans" cxnId="{D0B5046A-3801-4F9A-9308-2704AB7FF2DA}">
      <dgm:prSet/>
      <dgm:spPr/>
      <dgm:t>
        <a:bodyPr/>
        <a:lstStyle/>
        <a:p>
          <a:endParaRPr lang="en-US"/>
        </a:p>
      </dgm:t>
    </dgm:pt>
    <dgm:pt modelId="{5C78B6A8-D540-4659-B796-E0E9901E83F2}" type="sibTrans" cxnId="{D0B5046A-3801-4F9A-9308-2704AB7FF2DA}">
      <dgm:prSet/>
      <dgm:spPr/>
      <dgm:t>
        <a:bodyPr/>
        <a:lstStyle/>
        <a:p>
          <a:endParaRPr lang="en-US"/>
        </a:p>
      </dgm:t>
    </dgm:pt>
    <dgm:pt modelId="{6CAF5677-6FFF-4432-9978-B88E7FD3E2FA}">
      <dgm:prSet/>
      <dgm:spPr/>
      <dgm:t>
        <a:bodyPr/>
        <a:lstStyle/>
        <a:p>
          <a:pPr>
            <a:lnSpc>
              <a:spcPct val="100000"/>
            </a:lnSpc>
          </a:pPr>
          <a:r>
            <a:rPr lang="en-US"/>
            <a:t>A new planning type was added:</a:t>
          </a:r>
        </a:p>
      </dgm:t>
    </dgm:pt>
    <dgm:pt modelId="{D78937A3-01AE-450A-8AEC-E5D15304FF26}" type="parTrans" cxnId="{5386FEE8-9677-4B77-B04B-FA2E0A08323B}">
      <dgm:prSet/>
      <dgm:spPr/>
      <dgm:t>
        <a:bodyPr/>
        <a:lstStyle/>
        <a:p>
          <a:endParaRPr lang="en-US"/>
        </a:p>
      </dgm:t>
    </dgm:pt>
    <dgm:pt modelId="{BA204926-E73A-4CD5-AFEB-EE1EB53A257E}" type="sibTrans" cxnId="{5386FEE8-9677-4B77-B04B-FA2E0A08323B}">
      <dgm:prSet/>
      <dgm:spPr/>
      <dgm:t>
        <a:bodyPr/>
        <a:lstStyle/>
        <a:p>
          <a:endParaRPr lang="en-US"/>
        </a:p>
      </dgm:t>
    </dgm:pt>
    <dgm:pt modelId="{D20D8A63-0BCF-4FF5-AB02-D6CE502B7695}">
      <dgm:prSet/>
      <dgm:spPr/>
      <dgm:t>
        <a:bodyPr/>
        <a:lstStyle/>
        <a:p>
          <a:pPr>
            <a:lnSpc>
              <a:spcPct val="100000"/>
            </a:lnSpc>
          </a:pPr>
          <a:r>
            <a:rPr lang="en-US"/>
            <a:t>Single Utility Study $30,000</a:t>
          </a:r>
        </a:p>
      </dgm:t>
    </dgm:pt>
    <dgm:pt modelId="{AC7FFCDE-CAE1-475E-B0CB-E5EA0731363A}" type="parTrans" cxnId="{2E670AD1-4611-49E8-A16E-003782F88A1F}">
      <dgm:prSet/>
      <dgm:spPr/>
      <dgm:t>
        <a:bodyPr/>
        <a:lstStyle/>
        <a:p>
          <a:endParaRPr lang="en-US"/>
        </a:p>
      </dgm:t>
    </dgm:pt>
    <dgm:pt modelId="{236EC4D4-92EB-409A-9E18-5E00F02AEAA3}" type="sibTrans" cxnId="{2E670AD1-4611-49E8-A16E-003782F88A1F}">
      <dgm:prSet/>
      <dgm:spPr/>
      <dgm:t>
        <a:bodyPr/>
        <a:lstStyle/>
        <a:p>
          <a:endParaRPr lang="en-US"/>
        </a:p>
      </dgm:t>
    </dgm:pt>
    <dgm:pt modelId="{FFD70A58-7429-41DE-AE5F-EF8D47C2C70D}">
      <dgm:prSet/>
      <dgm:spPr/>
      <dgm:t>
        <a:bodyPr/>
        <a:lstStyle/>
        <a:p>
          <a:pPr>
            <a:lnSpc>
              <a:spcPct val="100000"/>
            </a:lnSpc>
          </a:pPr>
          <a:r>
            <a:rPr lang="en-US"/>
            <a:t>Two Utilities Study $60,000</a:t>
          </a:r>
        </a:p>
      </dgm:t>
    </dgm:pt>
    <dgm:pt modelId="{2AA1462B-FF8A-4D4E-B577-70CED484DC66}" type="parTrans" cxnId="{3069AFE8-63C8-42D4-8B09-99D4298D050C}">
      <dgm:prSet/>
      <dgm:spPr/>
      <dgm:t>
        <a:bodyPr/>
        <a:lstStyle/>
        <a:p>
          <a:endParaRPr lang="en-US"/>
        </a:p>
      </dgm:t>
    </dgm:pt>
    <dgm:pt modelId="{9EAEDDD3-796A-4B9C-93ED-85DECF89AF2B}" type="sibTrans" cxnId="{3069AFE8-63C8-42D4-8B09-99D4298D050C}">
      <dgm:prSet/>
      <dgm:spPr/>
      <dgm:t>
        <a:bodyPr/>
        <a:lstStyle/>
        <a:p>
          <a:endParaRPr lang="en-US"/>
        </a:p>
      </dgm:t>
    </dgm:pt>
    <dgm:pt modelId="{17ABB09C-93C2-4BD4-94A2-24E4886F8CD0}">
      <dgm:prSet/>
      <dgm:spPr/>
      <dgm:t>
        <a:bodyPr/>
        <a:lstStyle/>
        <a:p>
          <a:pPr>
            <a:lnSpc>
              <a:spcPct val="100000"/>
            </a:lnSpc>
          </a:pPr>
          <a:r>
            <a:rPr lang="en-US"/>
            <a:t>Three Utilities Study $90,000</a:t>
          </a:r>
        </a:p>
      </dgm:t>
    </dgm:pt>
    <dgm:pt modelId="{E32A9E99-5697-4BE7-A520-864BEF53B8B6}" type="parTrans" cxnId="{B28AD1CF-01A4-4AE5-84AE-B1A680004E52}">
      <dgm:prSet/>
      <dgm:spPr/>
      <dgm:t>
        <a:bodyPr/>
        <a:lstStyle/>
        <a:p>
          <a:endParaRPr lang="en-US"/>
        </a:p>
      </dgm:t>
    </dgm:pt>
    <dgm:pt modelId="{5D9D0A01-C4BF-43A3-90C2-1AB4D834CCB7}" type="sibTrans" cxnId="{B28AD1CF-01A4-4AE5-84AE-B1A680004E52}">
      <dgm:prSet/>
      <dgm:spPr/>
      <dgm:t>
        <a:bodyPr/>
        <a:lstStyle/>
        <a:p>
          <a:endParaRPr lang="en-US"/>
        </a:p>
      </dgm:t>
    </dgm:pt>
    <dgm:pt modelId="{A95E9AE3-2DD3-47B6-BB6B-5285165E6D46}" type="pres">
      <dgm:prSet presAssocID="{3A52FBD1-F03F-4617-86AE-9BD90CA37AA3}" presName="root" presStyleCnt="0">
        <dgm:presLayoutVars>
          <dgm:dir/>
          <dgm:resizeHandles val="exact"/>
        </dgm:presLayoutVars>
      </dgm:prSet>
      <dgm:spPr/>
    </dgm:pt>
    <dgm:pt modelId="{5C04C201-570A-4332-8579-9DF06806C9C6}" type="pres">
      <dgm:prSet presAssocID="{CAEA5BD4-55F9-42DC-AA78-7053AD29DA24}" presName="compNode" presStyleCnt="0"/>
      <dgm:spPr/>
    </dgm:pt>
    <dgm:pt modelId="{707AFBD8-3171-4E3D-9348-24E777FD8E69}" type="pres">
      <dgm:prSet presAssocID="{CAEA5BD4-55F9-42DC-AA78-7053AD29DA24}" presName="bgRect" presStyleLbl="bgShp" presStyleIdx="0" presStyleCnt="3"/>
      <dgm:spPr/>
    </dgm:pt>
    <dgm:pt modelId="{3DB4DDB6-1ABA-4811-8A11-44827A6456AE}" type="pres">
      <dgm:prSet presAssocID="{CAEA5BD4-55F9-42DC-AA78-7053AD29DA2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rker"/>
        </a:ext>
      </dgm:extLst>
    </dgm:pt>
    <dgm:pt modelId="{C2717554-2D58-47A3-8890-0F0E94C9A1BA}" type="pres">
      <dgm:prSet presAssocID="{CAEA5BD4-55F9-42DC-AA78-7053AD29DA24}" presName="spaceRect" presStyleCnt="0"/>
      <dgm:spPr/>
    </dgm:pt>
    <dgm:pt modelId="{B51612E2-540B-40D4-B08F-24F90D4F31B5}" type="pres">
      <dgm:prSet presAssocID="{CAEA5BD4-55F9-42DC-AA78-7053AD29DA24}" presName="parTx" presStyleLbl="revTx" presStyleIdx="0" presStyleCnt="4">
        <dgm:presLayoutVars>
          <dgm:chMax val="0"/>
          <dgm:chPref val="0"/>
        </dgm:presLayoutVars>
      </dgm:prSet>
      <dgm:spPr/>
    </dgm:pt>
    <dgm:pt modelId="{0DC33AB7-3C53-41DA-9F8A-7CB454A76626}" type="pres">
      <dgm:prSet presAssocID="{ABA66245-9A88-4603-9ED9-D47A05EEBAE5}" presName="sibTrans" presStyleCnt="0"/>
      <dgm:spPr/>
    </dgm:pt>
    <dgm:pt modelId="{51CB0742-3A79-4CD6-A5DB-539261015DC7}" type="pres">
      <dgm:prSet presAssocID="{6DF43640-BDDA-4934-8127-8D38F9435BB9}" presName="compNode" presStyleCnt="0"/>
      <dgm:spPr/>
    </dgm:pt>
    <dgm:pt modelId="{373A1320-2F53-4624-965F-7CEFD39DDAD9}" type="pres">
      <dgm:prSet presAssocID="{6DF43640-BDDA-4934-8127-8D38F9435BB9}" presName="bgRect" presStyleLbl="bgShp" presStyleIdx="1" presStyleCnt="3"/>
      <dgm:spPr/>
    </dgm:pt>
    <dgm:pt modelId="{E7168D33-4AE0-4ED9-B6F5-424B930F511D}" type="pres">
      <dgm:prSet presAssocID="{6DF43640-BDDA-4934-8127-8D38F9435BB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94240739-4464-404F-A28F-5F1F6DE03C59}" type="pres">
      <dgm:prSet presAssocID="{6DF43640-BDDA-4934-8127-8D38F9435BB9}" presName="spaceRect" presStyleCnt="0"/>
      <dgm:spPr/>
    </dgm:pt>
    <dgm:pt modelId="{95C7DCA6-F6A2-4595-B076-61433504F7EB}" type="pres">
      <dgm:prSet presAssocID="{6DF43640-BDDA-4934-8127-8D38F9435BB9}" presName="parTx" presStyleLbl="revTx" presStyleIdx="1" presStyleCnt="4">
        <dgm:presLayoutVars>
          <dgm:chMax val="0"/>
          <dgm:chPref val="0"/>
        </dgm:presLayoutVars>
      </dgm:prSet>
      <dgm:spPr/>
    </dgm:pt>
    <dgm:pt modelId="{62840D9B-158E-41B5-A6BB-BB312D920529}" type="pres">
      <dgm:prSet presAssocID="{5C78B6A8-D540-4659-B796-E0E9901E83F2}" presName="sibTrans" presStyleCnt="0"/>
      <dgm:spPr/>
    </dgm:pt>
    <dgm:pt modelId="{43270F38-A935-498C-A8BB-7048A3FBF188}" type="pres">
      <dgm:prSet presAssocID="{6CAF5677-6FFF-4432-9978-B88E7FD3E2FA}" presName="compNode" presStyleCnt="0"/>
      <dgm:spPr/>
    </dgm:pt>
    <dgm:pt modelId="{586D80BC-87CC-4B06-9723-2CC8C2E81069}" type="pres">
      <dgm:prSet presAssocID="{6CAF5677-6FFF-4432-9978-B88E7FD3E2FA}" presName="bgRect" presStyleLbl="bgShp" presStyleIdx="2" presStyleCnt="3"/>
      <dgm:spPr/>
    </dgm:pt>
    <dgm:pt modelId="{2598BC4B-1DE3-4340-9F01-0D68223C245E}" type="pres">
      <dgm:prSet presAssocID="{6CAF5677-6FFF-4432-9978-B88E7FD3E2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ouse"/>
        </a:ext>
      </dgm:extLst>
    </dgm:pt>
    <dgm:pt modelId="{4E5B2680-7D01-4911-8C32-5DFF43FEBC6C}" type="pres">
      <dgm:prSet presAssocID="{6CAF5677-6FFF-4432-9978-B88E7FD3E2FA}" presName="spaceRect" presStyleCnt="0"/>
      <dgm:spPr/>
    </dgm:pt>
    <dgm:pt modelId="{F65456EB-1408-4D65-8106-BDA2AB64A000}" type="pres">
      <dgm:prSet presAssocID="{6CAF5677-6FFF-4432-9978-B88E7FD3E2FA}" presName="parTx" presStyleLbl="revTx" presStyleIdx="2" presStyleCnt="4">
        <dgm:presLayoutVars>
          <dgm:chMax val="0"/>
          <dgm:chPref val="0"/>
        </dgm:presLayoutVars>
      </dgm:prSet>
      <dgm:spPr/>
    </dgm:pt>
    <dgm:pt modelId="{BDB940C2-DA5D-4550-AE58-F8A06F7B38D8}" type="pres">
      <dgm:prSet presAssocID="{6CAF5677-6FFF-4432-9978-B88E7FD3E2FA}" presName="desTx" presStyleLbl="revTx" presStyleIdx="3" presStyleCnt="4">
        <dgm:presLayoutVars/>
      </dgm:prSet>
      <dgm:spPr/>
    </dgm:pt>
  </dgm:ptLst>
  <dgm:cxnLst>
    <dgm:cxn modelId="{2B884612-BE4C-4E01-9F7F-B9E2692DBD21}" type="presOf" srcId="{6CAF5677-6FFF-4432-9978-B88E7FD3E2FA}" destId="{F65456EB-1408-4D65-8106-BDA2AB64A000}" srcOrd="0" destOrd="0" presId="urn:microsoft.com/office/officeart/2018/2/layout/IconVerticalSolidList"/>
    <dgm:cxn modelId="{58CFEB2C-088E-4628-9DB7-6B64B2A83277}" type="presOf" srcId="{D20D8A63-0BCF-4FF5-AB02-D6CE502B7695}" destId="{BDB940C2-DA5D-4550-AE58-F8A06F7B38D8}" srcOrd="0" destOrd="0" presId="urn:microsoft.com/office/officeart/2018/2/layout/IconVerticalSolidList"/>
    <dgm:cxn modelId="{6B3D8440-B7D7-424D-9087-7FF1F4164560}" type="presOf" srcId="{17ABB09C-93C2-4BD4-94A2-24E4886F8CD0}" destId="{BDB940C2-DA5D-4550-AE58-F8A06F7B38D8}" srcOrd="0" destOrd="2" presId="urn:microsoft.com/office/officeart/2018/2/layout/IconVerticalSolidList"/>
    <dgm:cxn modelId="{D0B5046A-3801-4F9A-9308-2704AB7FF2DA}" srcId="{3A52FBD1-F03F-4617-86AE-9BD90CA37AA3}" destId="{6DF43640-BDDA-4934-8127-8D38F9435BB9}" srcOrd="1" destOrd="0" parTransId="{DB36F113-0BC9-4383-ADE3-6C67A16638BB}" sibTransId="{5C78B6A8-D540-4659-B796-E0E9901E83F2}"/>
    <dgm:cxn modelId="{BD344E59-6000-427B-BAC5-657593B7A3FB}" type="presOf" srcId="{3A52FBD1-F03F-4617-86AE-9BD90CA37AA3}" destId="{A95E9AE3-2DD3-47B6-BB6B-5285165E6D46}" srcOrd="0" destOrd="0" presId="urn:microsoft.com/office/officeart/2018/2/layout/IconVerticalSolidList"/>
    <dgm:cxn modelId="{B8C026C7-78CC-4C68-848C-E1D22313B86E}" type="presOf" srcId="{FFD70A58-7429-41DE-AE5F-EF8D47C2C70D}" destId="{BDB940C2-DA5D-4550-AE58-F8A06F7B38D8}" srcOrd="0" destOrd="1" presId="urn:microsoft.com/office/officeart/2018/2/layout/IconVerticalSolidList"/>
    <dgm:cxn modelId="{B28AD1CF-01A4-4AE5-84AE-B1A680004E52}" srcId="{6CAF5677-6FFF-4432-9978-B88E7FD3E2FA}" destId="{17ABB09C-93C2-4BD4-94A2-24E4886F8CD0}" srcOrd="2" destOrd="0" parTransId="{E32A9E99-5697-4BE7-A520-864BEF53B8B6}" sibTransId="{5D9D0A01-C4BF-43A3-90C2-1AB4D834CCB7}"/>
    <dgm:cxn modelId="{2E670AD1-4611-49E8-A16E-003782F88A1F}" srcId="{6CAF5677-6FFF-4432-9978-B88E7FD3E2FA}" destId="{D20D8A63-0BCF-4FF5-AB02-D6CE502B7695}" srcOrd="0" destOrd="0" parTransId="{AC7FFCDE-CAE1-475E-B0CB-E5EA0731363A}" sibTransId="{236EC4D4-92EB-409A-9E18-5E00F02AEAA3}"/>
    <dgm:cxn modelId="{A2075BD1-FC4E-44CD-A462-502D598D9022}" srcId="{3A52FBD1-F03F-4617-86AE-9BD90CA37AA3}" destId="{CAEA5BD4-55F9-42DC-AA78-7053AD29DA24}" srcOrd="0" destOrd="0" parTransId="{558F4521-9197-4F81-9EA7-403E668BF239}" sibTransId="{ABA66245-9A88-4603-9ED9-D47A05EEBAE5}"/>
    <dgm:cxn modelId="{126057DD-4B31-4064-B90C-8E2AC2285E5A}" type="presOf" srcId="{CAEA5BD4-55F9-42DC-AA78-7053AD29DA24}" destId="{B51612E2-540B-40D4-B08F-24F90D4F31B5}" srcOrd="0" destOrd="0" presId="urn:microsoft.com/office/officeart/2018/2/layout/IconVerticalSolidList"/>
    <dgm:cxn modelId="{3069AFE8-63C8-42D4-8B09-99D4298D050C}" srcId="{6CAF5677-6FFF-4432-9978-B88E7FD3E2FA}" destId="{FFD70A58-7429-41DE-AE5F-EF8D47C2C70D}" srcOrd="1" destOrd="0" parTransId="{2AA1462B-FF8A-4D4E-B577-70CED484DC66}" sibTransId="{9EAEDDD3-796A-4B9C-93ED-85DECF89AF2B}"/>
    <dgm:cxn modelId="{5386FEE8-9677-4B77-B04B-FA2E0A08323B}" srcId="{3A52FBD1-F03F-4617-86AE-9BD90CA37AA3}" destId="{6CAF5677-6FFF-4432-9978-B88E7FD3E2FA}" srcOrd="2" destOrd="0" parTransId="{D78937A3-01AE-450A-8AEC-E5D15304FF26}" sibTransId="{BA204926-E73A-4CD5-AFEB-EE1EB53A257E}"/>
    <dgm:cxn modelId="{73C8F7EF-882D-4D33-A055-C4E5E5D82146}" type="presOf" srcId="{6DF43640-BDDA-4934-8127-8D38F9435BB9}" destId="{95C7DCA6-F6A2-4595-B076-61433504F7EB}" srcOrd="0" destOrd="0" presId="urn:microsoft.com/office/officeart/2018/2/layout/IconVerticalSolidList"/>
    <dgm:cxn modelId="{177B55E5-FFB3-4DD3-8154-B6132E5C50CD}" type="presParOf" srcId="{A95E9AE3-2DD3-47B6-BB6B-5285165E6D46}" destId="{5C04C201-570A-4332-8579-9DF06806C9C6}" srcOrd="0" destOrd="0" presId="urn:microsoft.com/office/officeart/2018/2/layout/IconVerticalSolidList"/>
    <dgm:cxn modelId="{B384A877-8250-4B20-88E9-CE11149EE143}" type="presParOf" srcId="{5C04C201-570A-4332-8579-9DF06806C9C6}" destId="{707AFBD8-3171-4E3D-9348-24E777FD8E69}" srcOrd="0" destOrd="0" presId="urn:microsoft.com/office/officeart/2018/2/layout/IconVerticalSolidList"/>
    <dgm:cxn modelId="{2B478945-D4B2-4F50-A246-54FBEA10A919}" type="presParOf" srcId="{5C04C201-570A-4332-8579-9DF06806C9C6}" destId="{3DB4DDB6-1ABA-4811-8A11-44827A6456AE}" srcOrd="1" destOrd="0" presId="urn:microsoft.com/office/officeart/2018/2/layout/IconVerticalSolidList"/>
    <dgm:cxn modelId="{1D1B050C-AC35-48CD-B625-3CA78E0ADF0F}" type="presParOf" srcId="{5C04C201-570A-4332-8579-9DF06806C9C6}" destId="{C2717554-2D58-47A3-8890-0F0E94C9A1BA}" srcOrd="2" destOrd="0" presId="urn:microsoft.com/office/officeart/2018/2/layout/IconVerticalSolidList"/>
    <dgm:cxn modelId="{2265F8F0-2F3B-4E07-866D-10AF5DE3C38C}" type="presParOf" srcId="{5C04C201-570A-4332-8579-9DF06806C9C6}" destId="{B51612E2-540B-40D4-B08F-24F90D4F31B5}" srcOrd="3" destOrd="0" presId="urn:microsoft.com/office/officeart/2018/2/layout/IconVerticalSolidList"/>
    <dgm:cxn modelId="{869CB8C2-F556-44CC-9953-034747D11A21}" type="presParOf" srcId="{A95E9AE3-2DD3-47B6-BB6B-5285165E6D46}" destId="{0DC33AB7-3C53-41DA-9F8A-7CB454A76626}" srcOrd="1" destOrd="0" presId="urn:microsoft.com/office/officeart/2018/2/layout/IconVerticalSolidList"/>
    <dgm:cxn modelId="{ACF11E6D-9103-4EA0-990B-2C263E75162E}" type="presParOf" srcId="{A95E9AE3-2DD3-47B6-BB6B-5285165E6D46}" destId="{51CB0742-3A79-4CD6-A5DB-539261015DC7}" srcOrd="2" destOrd="0" presId="urn:microsoft.com/office/officeart/2018/2/layout/IconVerticalSolidList"/>
    <dgm:cxn modelId="{F6453DF0-0FFB-4A08-B38F-4499DCDA6258}" type="presParOf" srcId="{51CB0742-3A79-4CD6-A5DB-539261015DC7}" destId="{373A1320-2F53-4624-965F-7CEFD39DDAD9}" srcOrd="0" destOrd="0" presId="urn:microsoft.com/office/officeart/2018/2/layout/IconVerticalSolidList"/>
    <dgm:cxn modelId="{874082AF-D2C8-4527-9E30-8DE0B1E2CED5}" type="presParOf" srcId="{51CB0742-3A79-4CD6-A5DB-539261015DC7}" destId="{E7168D33-4AE0-4ED9-B6F5-424B930F511D}" srcOrd="1" destOrd="0" presId="urn:microsoft.com/office/officeart/2018/2/layout/IconVerticalSolidList"/>
    <dgm:cxn modelId="{ABFCD71E-79EE-4DF5-9995-114E61073030}" type="presParOf" srcId="{51CB0742-3A79-4CD6-A5DB-539261015DC7}" destId="{94240739-4464-404F-A28F-5F1F6DE03C59}" srcOrd="2" destOrd="0" presId="urn:microsoft.com/office/officeart/2018/2/layout/IconVerticalSolidList"/>
    <dgm:cxn modelId="{8FACA5BC-63ED-40D8-84DA-1EA0DA364B6C}" type="presParOf" srcId="{51CB0742-3A79-4CD6-A5DB-539261015DC7}" destId="{95C7DCA6-F6A2-4595-B076-61433504F7EB}" srcOrd="3" destOrd="0" presId="urn:microsoft.com/office/officeart/2018/2/layout/IconVerticalSolidList"/>
    <dgm:cxn modelId="{F6FF1704-3181-42EA-84B2-2A21C53B7F92}" type="presParOf" srcId="{A95E9AE3-2DD3-47B6-BB6B-5285165E6D46}" destId="{62840D9B-158E-41B5-A6BB-BB312D920529}" srcOrd="3" destOrd="0" presId="urn:microsoft.com/office/officeart/2018/2/layout/IconVerticalSolidList"/>
    <dgm:cxn modelId="{2627D39A-69BE-4FC9-A9DC-1CF0D49E3270}" type="presParOf" srcId="{A95E9AE3-2DD3-47B6-BB6B-5285165E6D46}" destId="{43270F38-A935-498C-A8BB-7048A3FBF188}" srcOrd="4" destOrd="0" presId="urn:microsoft.com/office/officeart/2018/2/layout/IconVerticalSolidList"/>
    <dgm:cxn modelId="{3D3A1E34-2AC1-494C-915E-0CB12AFFABC9}" type="presParOf" srcId="{43270F38-A935-498C-A8BB-7048A3FBF188}" destId="{586D80BC-87CC-4B06-9723-2CC8C2E81069}" srcOrd="0" destOrd="0" presId="urn:microsoft.com/office/officeart/2018/2/layout/IconVerticalSolidList"/>
    <dgm:cxn modelId="{7F9C9F23-3FA0-4260-A229-C7DC1463094A}" type="presParOf" srcId="{43270F38-A935-498C-A8BB-7048A3FBF188}" destId="{2598BC4B-1DE3-4340-9F01-0D68223C245E}" srcOrd="1" destOrd="0" presId="urn:microsoft.com/office/officeart/2018/2/layout/IconVerticalSolidList"/>
    <dgm:cxn modelId="{413F5330-F802-4FA9-A6A6-22F23AF8DFC4}" type="presParOf" srcId="{43270F38-A935-498C-A8BB-7048A3FBF188}" destId="{4E5B2680-7D01-4911-8C32-5DFF43FEBC6C}" srcOrd="2" destOrd="0" presId="urn:microsoft.com/office/officeart/2018/2/layout/IconVerticalSolidList"/>
    <dgm:cxn modelId="{3ED05478-08A6-4455-BA5A-5C3D5276A98F}" type="presParOf" srcId="{43270F38-A935-498C-A8BB-7048A3FBF188}" destId="{F65456EB-1408-4D65-8106-BDA2AB64A000}" srcOrd="3" destOrd="0" presId="urn:microsoft.com/office/officeart/2018/2/layout/IconVerticalSolidList"/>
    <dgm:cxn modelId="{DAA5B665-F80D-4CBC-8900-54298A20B1DE}" type="presParOf" srcId="{43270F38-A935-498C-A8BB-7048A3FBF188}" destId="{BDB940C2-DA5D-4550-AE58-F8A06F7B38D8}"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E4D513-573A-4BDA-AF1A-EF88730C320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A73684E-0F24-4DC0-828F-D77A25695E89}">
      <dgm:prSet/>
      <dgm:spPr/>
      <dgm:t>
        <a:bodyPr/>
        <a:lstStyle/>
        <a:p>
          <a:r>
            <a:rPr lang="en-US"/>
            <a:t>All planning studies must fulfill the minimum planning requirements established by the Office of Community and Rural Affairs (OCRA).</a:t>
          </a:r>
        </a:p>
      </dgm:t>
    </dgm:pt>
    <dgm:pt modelId="{5034CB4A-B086-44E9-9B1F-06137ECAB092}" type="parTrans" cxnId="{0FD4E2D5-E930-4686-9A77-0CA618426F79}">
      <dgm:prSet/>
      <dgm:spPr/>
      <dgm:t>
        <a:bodyPr/>
        <a:lstStyle/>
        <a:p>
          <a:endParaRPr lang="en-US"/>
        </a:p>
      </dgm:t>
    </dgm:pt>
    <dgm:pt modelId="{A1D7C950-1433-4655-9308-8DA62410F785}" type="sibTrans" cxnId="{0FD4E2D5-E930-4686-9A77-0CA618426F79}">
      <dgm:prSet/>
      <dgm:spPr/>
      <dgm:t>
        <a:bodyPr/>
        <a:lstStyle/>
        <a:p>
          <a:endParaRPr lang="en-US"/>
        </a:p>
      </dgm:t>
    </dgm:pt>
    <dgm:pt modelId="{C4FF0D1B-33AA-463A-8543-7B6F32D2E75C}">
      <dgm:prSet/>
      <dgm:spPr/>
      <dgm:t>
        <a:bodyPr/>
        <a:lstStyle/>
        <a:p>
          <a:r>
            <a:rPr lang="en-US"/>
            <a:t>To review the minimum planning requirements, please visit </a:t>
          </a:r>
          <a:r>
            <a:rPr lang="en-US">
              <a:solidFill>
                <a:schemeClr val="accent1">
                  <a:lumMod val="49000"/>
                </a:schemeClr>
              </a:solidFill>
              <a:hlinkClick xmlns:r="http://schemas.openxmlformats.org/officeDocument/2006/relationships" r:id="rId1">
                <a:extLst>
                  <a:ext uri="{A12FA001-AC4F-418D-AE19-62706E023703}">
                    <ahyp:hlinkClr xmlns:ahyp="http://schemas.microsoft.com/office/drawing/2018/hyperlinkcolor" val="tx"/>
                  </a:ext>
                </a:extLst>
              </a:hlinkClick>
            </a:rPr>
            <a:t>https://www.in.gov/ocra/cdbg/planning-grants/</a:t>
          </a:r>
          <a:r>
            <a:rPr lang="en-US">
              <a:solidFill>
                <a:schemeClr val="accent1">
                  <a:lumMod val="49000"/>
                </a:schemeClr>
              </a:solidFill>
            </a:rPr>
            <a:t> </a:t>
          </a:r>
        </a:p>
      </dgm:t>
    </dgm:pt>
    <dgm:pt modelId="{A6986B6A-2235-437C-8823-CF9C49DB094B}" type="parTrans" cxnId="{97E51874-714E-4350-AE4B-B52AB37480EC}">
      <dgm:prSet/>
      <dgm:spPr/>
      <dgm:t>
        <a:bodyPr/>
        <a:lstStyle/>
        <a:p>
          <a:endParaRPr lang="en-US"/>
        </a:p>
      </dgm:t>
    </dgm:pt>
    <dgm:pt modelId="{4A1B6FD7-783A-4E7E-BF41-133607108131}" type="sibTrans" cxnId="{97E51874-714E-4350-AE4B-B52AB37480EC}">
      <dgm:prSet/>
      <dgm:spPr/>
      <dgm:t>
        <a:bodyPr/>
        <a:lstStyle/>
        <a:p>
          <a:endParaRPr lang="en-US"/>
        </a:p>
      </dgm:t>
    </dgm:pt>
    <dgm:pt modelId="{B879DC2E-A3EC-4047-A1B8-20CB7AD8CA03}" type="pres">
      <dgm:prSet presAssocID="{44E4D513-573A-4BDA-AF1A-EF88730C320A}" presName="root" presStyleCnt="0">
        <dgm:presLayoutVars>
          <dgm:dir/>
          <dgm:resizeHandles val="exact"/>
        </dgm:presLayoutVars>
      </dgm:prSet>
      <dgm:spPr/>
    </dgm:pt>
    <dgm:pt modelId="{77E322F9-63EC-4519-884E-E5C549BC6773}" type="pres">
      <dgm:prSet presAssocID="{BA73684E-0F24-4DC0-828F-D77A25695E89}" presName="compNode" presStyleCnt="0"/>
      <dgm:spPr/>
    </dgm:pt>
    <dgm:pt modelId="{2E5CF558-2D2F-483A-98E0-836A5D5595DB}" type="pres">
      <dgm:prSet presAssocID="{BA73684E-0F24-4DC0-828F-D77A25695E89}" presName="bgRect" presStyleLbl="bgShp" presStyleIdx="0" presStyleCnt="2"/>
      <dgm:spPr/>
    </dgm:pt>
    <dgm:pt modelId="{15B0D387-85D2-44D7-AD7F-0A53561E5177}" type="pres">
      <dgm:prSet presAssocID="{BA73684E-0F24-4DC0-828F-D77A25695E89}"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arn"/>
        </a:ext>
      </dgm:extLst>
    </dgm:pt>
    <dgm:pt modelId="{BA8585F0-939E-452F-9253-A9F40E275252}" type="pres">
      <dgm:prSet presAssocID="{BA73684E-0F24-4DC0-828F-D77A25695E89}" presName="spaceRect" presStyleCnt="0"/>
      <dgm:spPr/>
    </dgm:pt>
    <dgm:pt modelId="{DBC979C7-3439-4923-AD9A-630E78ECAFC6}" type="pres">
      <dgm:prSet presAssocID="{BA73684E-0F24-4DC0-828F-D77A25695E89}" presName="parTx" presStyleLbl="revTx" presStyleIdx="0" presStyleCnt="2">
        <dgm:presLayoutVars>
          <dgm:chMax val="0"/>
          <dgm:chPref val="0"/>
        </dgm:presLayoutVars>
      </dgm:prSet>
      <dgm:spPr/>
    </dgm:pt>
    <dgm:pt modelId="{49016BA9-FA60-4784-9A82-4F47C3939C9F}" type="pres">
      <dgm:prSet presAssocID="{A1D7C950-1433-4655-9308-8DA62410F785}" presName="sibTrans" presStyleCnt="0"/>
      <dgm:spPr/>
    </dgm:pt>
    <dgm:pt modelId="{70B312A8-448B-4E4F-B6BF-EBDBFE2EAFCC}" type="pres">
      <dgm:prSet presAssocID="{C4FF0D1B-33AA-463A-8543-7B6F32D2E75C}" presName="compNode" presStyleCnt="0"/>
      <dgm:spPr/>
    </dgm:pt>
    <dgm:pt modelId="{5D0F43C1-CFB8-4D6F-B217-FF627212911B}" type="pres">
      <dgm:prSet presAssocID="{C4FF0D1B-33AA-463A-8543-7B6F32D2E75C}" presName="bgRect" presStyleLbl="bgShp" presStyleIdx="1" presStyleCnt="2"/>
      <dgm:spPr/>
    </dgm:pt>
    <dgm:pt modelId="{02E61991-08DF-45DB-9461-38BA01BB110B}" type="pres">
      <dgm:prSet presAssocID="{C4FF0D1B-33AA-463A-8543-7B6F32D2E75C}"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aily Calendar"/>
        </a:ext>
      </dgm:extLst>
    </dgm:pt>
    <dgm:pt modelId="{9EF068B0-9D8C-4BFA-AE6C-455A242A6EF3}" type="pres">
      <dgm:prSet presAssocID="{C4FF0D1B-33AA-463A-8543-7B6F32D2E75C}" presName="spaceRect" presStyleCnt="0"/>
      <dgm:spPr/>
    </dgm:pt>
    <dgm:pt modelId="{3BDB2DA1-0658-48E4-9908-D4DEBAE7BCA8}" type="pres">
      <dgm:prSet presAssocID="{C4FF0D1B-33AA-463A-8543-7B6F32D2E75C}" presName="parTx" presStyleLbl="revTx" presStyleIdx="1" presStyleCnt="2">
        <dgm:presLayoutVars>
          <dgm:chMax val="0"/>
          <dgm:chPref val="0"/>
        </dgm:presLayoutVars>
      </dgm:prSet>
      <dgm:spPr/>
    </dgm:pt>
  </dgm:ptLst>
  <dgm:cxnLst>
    <dgm:cxn modelId="{04354E0B-F1F2-46AC-AE9F-DC65295C7E9D}" type="presOf" srcId="{44E4D513-573A-4BDA-AF1A-EF88730C320A}" destId="{B879DC2E-A3EC-4047-A1B8-20CB7AD8CA03}" srcOrd="0" destOrd="0" presId="urn:microsoft.com/office/officeart/2018/2/layout/IconVerticalSolidList"/>
    <dgm:cxn modelId="{0636E61C-7CD1-426E-809D-A8004DFBFB16}" type="presOf" srcId="{BA73684E-0F24-4DC0-828F-D77A25695E89}" destId="{DBC979C7-3439-4923-AD9A-630E78ECAFC6}" srcOrd="0" destOrd="0" presId="urn:microsoft.com/office/officeart/2018/2/layout/IconVerticalSolidList"/>
    <dgm:cxn modelId="{97E51874-714E-4350-AE4B-B52AB37480EC}" srcId="{44E4D513-573A-4BDA-AF1A-EF88730C320A}" destId="{C4FF0D1B-33AA-463A-8543-7B6F32D2E75C}" srcOrd="1" destOrd="0" parTransId="{A6986B6A-2235-437C-8823-CF9C49DB094B}" sibTransId="{4A1B6FD7-783A-4E7E-BF41-133607108131}"/>
    <dgm:cxn modelId="{D51A3B7E-EFE1-42DD-88C8-CF7E46016F7B}" type="presOf" srcId="{C4FF0D1B-33AA-463A-8543-7B6F32D2E75C}" destId="{3BDB2DA1-0658-48E4-9908-D4DEBAE7BCA8}" srcOrd="0" destOrd="0" presId="urn:microsoft.com/office/officeart/2018/2/layout/IconVerticalSolidList"/>
    <dgm:cxn modelId="{0FD4E2D5-E930-4686-9A77-0CA618426F79}" srcId="{44E4D513-573A-4BDA-AF1A-EF88730C320A}" destId="{BA73684E-0F24-4DC0-828F-D77A25695E89}" srcOrd="0" destOrd="0" parTransId="{5034CB4A-B086-44E9-9B1F-06137ECAB092}" sibTransId="{A1D7C950-1433-4655-9308-8DA62410F785}"/>
    <dgm:cxn modelId="{50A5DFA2-31DA-4CF7-991E-A3222A03050F}" type="presParOf" srcId="{B879DC2E-A3EC-4047-A1B8-20CB7AD8CA03}" destId="{77E322F9-63EC-4519-884E-E5C549BC6773}" srcOrd="0" destOrd="0" presId="urn:microsoft.com/office/officeart/2018/2/layout/IconVerticalSolidList"/>
    <dgm:cxn modelId="{F658FE48-4E64-42E2-9200-6C0B103AF057}" type="presParOf" srcId="{77E322F9-63EC-4519-884E-E5C549BC6773}" destId="{2E5CF558-2D2F-483A-98E0-836A5D5595DB}" srcOrd="0" destOrd="0" presId="urn:microsoft.com/office/officeart/2018/2/layout/IconVerticalSolidList"/>
    <dgm:cxn modelId="{52D5C1A6-A840-4C89-98E1-B9FEA77CD49B}" type="presParOf" srcId="{77E322F9-63EC-4519-884E-E5C549BC6773}" destId="{15B0D387-85D2-44D7-AD7F-0A53561E5177}" srcOrd="1" destOrd="0" presId="urn:microsoft.com/office/officeart/2018/2/layout/IconVerticalSolidList"/>
    <dgm:cxn modelId="{33EBB31A-AF05-42FF-95BF-2FA10584D1D3}" type="presParOf" srcId="{77E322F9-63EC-4519-884E-E5C549BC6773}" destId="{BA8585F0-939E-452F-9253-A9F40E275252}" srcOrd="2" destOrd="0" presId="urn:microsoft.com/office/officeart/2018/2/layout/IconVerticalSolidList"/>
    <dgm:cxn modelId="{14297806-B499-49B3-9AA4-EB4129CDE40B}" type="presParOf" srcId="{77E322F9-63EC-4519-884E-E5C549BC6773}" destId="{DBC979C7-3439-4923-AD9A-630E78ECAFC6}" srcOrd="3" destOrd="0" presId="urn:microsoft.com/office/officeart/2018/2/layout/IconVerticalSolidList"/>
    <dgm:cxn modelId="{BB0D0D0B-D937-4826-B523-ECE618537B12}" type="presParOf" srcId="{B879DC2E-A3EC-4047-A1B8-20CB7AD8CA03}" destId="{49016BA9-FA60-4784-9A82-4F47C3939C9F}" srcOrd="1" destOrd="0" presId="urn:microsoft.com/office/officeart/2018/2/layout/IconVerticalSolidList"/>
    <dgm:cxn modelId="{D59B14CF-A4B9-448E-A9AC-0C2C84709853}" type="presParOf" srcId="{B879DC2E-A3EC-4047-A1B8-20CB7AD8CA03}" destId="{70B312A8-448B-4E4F-B6BF-EBDBFE2EAFCC}" srcOrd="2" destOrd="0" presId="urn:microsoft.com/office/officeart/2018/2/layout/IconVerticalSolidList"/>
    <dgm:cxn modelId="{F6FE9DCF-E7A8-4ED8-B9D1-497969838A5A}" type="presParOf" srcId="{70B312A8-448B-4E4F-B6BF-EBDBFE2EAFCC}" destId="{5D0F43C1-CFB8-4D6F-B217-FF627212911B}" srcOrd="0" destOrd="0" presId="urn:microsoft.com/office/officeart/2018/2/layout/IconVerticalSolidList"/>
    <dgm:cxn modelId="{711EA37F-E460-4FAF-A524-BD2AF194573F}" type="presParOf" srcId="{70B312A8-448B-4E4F-B6BF-EBDBFE2EAFCC}" destId="{02E61991-08DF-45DB-9461-38BA01BB110B}" srcOrd="1" destOrd="0" presId="urn:microsoft.com/office/officeart/2018/2/layout/IconVerticalSolidList"/>
    <dgm:cxn modelId="{20FA3181-ABF4-4F43-90FA-943D3CDA34C3}" type="presParOf" srcId="{70B312A8-448B-4E4F-B6BF-EBDBFE2EAFCC}" destId="{9EF068B0-9D8C-4BFA-AE6C-455A242A6EF3}" srcOrd="2" destOrd="0" presId="urn:microsoft.com/office/officeart/2018/2/layout/IconVerticalSolidList"/>
    <dgm:cxn modelId="{E2F689F5-2E01-487F-93D8-9188CC2130EA}" type="presParOf" srcId="{70B312A8-448B-4E4F-B6BF-EBDBFE2EAFCC}" destId="{3BDB2DA1-0658-48E4-9908-D4DEBAE7BCA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4DCF0E-8BA3-45CA-B767-52D1DA8E1751}" type="doc">
      <dgm:prSet loTypeId="urn:microsoft.com/office/officeart/2005/8/layout/default" loCatId="list" qsTypeId="urn:microsoft.com/office/officeart/2005/8/quickstyle/simple1" qsCatId="simple" csTypeId="urn:microsoft.com/office/officeart/2005/8/colors/accent0_3" csCatId="mainScheme"/>
      <dgm:spPr/>
      <dgm:t>
        <a:bodyPr/>
        <a:lstStyle/>
        <a:p>
          <a:endParaRPr lang="en-US"/>
        </a:p>
      </dgm:t>
    </dgm:pt>
    <dgm:pt modelId="{BF9A9416-5AE3-4505-B523-D3DFCB2DB002}">
      <dgm:prSet/>
      <dgm:spPr/>
      <dgm:t>
        <a:bodyPr/>
        <a:lstStyle/>
        <a:p>
          <a:r>
            <a:rPr lang="en-US" u="sng">
              <a:hlinkClick xmlns:r="http://schemas.openxmlformats.org/officeDocument/2006/relationships" r:id="rId1"/>
            </a:rPr>
            <a:t>MPR 2018-001 Broadband Readiness Plan</a:t>
          </a:r>
          <a:endParaRPr lang="en-US"/>
        </a:p>
      </dgm:t>
    </dgm:pt>
    <dgm:pt modelId="{78CE37A4-2C3B-42D4-A0FD-54D42D1ACAB5}" type="parTrans" cxnId="{1BE94C5E-C51C-45AC-B74A-647987F0579B}">
      <dgm:prSet/>
      <dgm:spPr/>
      <dgm:t>
        <a:bodyPr/>
        <a:lstStyle/>
        <a:p>
          <a:endParaRPr lang="en-US"/>
        </a:p>
      </dgm:t>
    </dgm:pt>
    <dgm:pt modelId="{5CE1B7BE-B6B1-456B-8D57-3D4E152B6C41}" type="sibTrans" cxnId="{1BE94C5E-C51C-45AC-B74A-647987F0579B}">
      <dgm:prSet/>
      <dgm:spPr/>
      <dgm:t>
        <a:bodyPr/>
        <a:lstStyle/>
        <a:p>
          <a:endParaRPr lang="en-US"/>
        </a:p>
      </dgm:t>
    </dgm:pt>
    <dgm:pt modelId="{FD9AFCDA-370D-42D9-BC65-F990F5C09CB0}">
      <dgm:prSet/>
      <dgm:spPr/>
      <dgm:t>
        <a:bodyPr/>
        <a:lstStyle/>
        <a:p>
          <a:r>
            <a:rPr lang="en-US" u="sng">
              <a:hlinkClick xmlns:r="http://schemas.openxmlformats.org/officeDocument/2006/relationships" r:id="rId2"/>
            </a:rPr>
            <a:t>MPR 2018-002 Economic Development Plan</a:t>
          </a:r>
          <a:endParaRPr lang="en-US"/>
        </a:p>
      </dgm:t>
    </dgm:pt>
    <dgm:pt modelId="{525E4C73-CC89-4C8A-81EB-98B6FA3182E5}" type="parTrans" cxnId="{A8934E7A-81CB-435B-9B48-0E854FA98F79}">
      <dgm:prSet/>
      <dgm:spPr/>
      <dgm:t>
        <a:bodyPr/>
        <a:lstStyle/>
        <a:p>
          <a:endParaRPr lang="en-US"/>
        </a:p>
      </dgm:t>
    </dgm:pt>
    <dgm:pt modelId="{AE41141E-BCAA-4C48-9199-F279EAA236FC}" type="sibTrans" cxnId="{A8934E7A-81CB-435B-9B48-0E854FA98F79}">
      <dgm:prSet/>
      <dgm:spPr/>
      <dgm:t>
        <a:bodyPr/>
        <a:lstStyle/>
        <a:p>
          <a:endParaRPr lang="en-US"/>
        </a:p>
      </dgm:t>
    </dgm:pt>
    <dgm:pt modelId="{5448F01F-4B26-4665-844F-57BD1C26FCF9}">
      <dgm:prSet/>
      <dgm:spPr/>
      <dgm:t>
        <a:bodyPr/>
        <a:lstStyle/>
        <a:p>
          <a:r>
            <a:rPr lang="en-US" u="sng">
              <a:hlinkClick xmlns:r="http://schemas.openxmlformats.org/officeDocument/2006/relationships" r:id="rId3"/>
            </a:rPr>
            <a:t>MPR 2018-003 Environmental Assessment Plan</a:t>
          </a:r>
          <a:endParaRPr lang="en-US"/>
        </a:p>
      </dgm:t>
    </dgm:pt>
    <dgm:pt modelId="{0306665C-1406-42A3-AFC2-886A09FA6D5B}" type="parTrans" cxnId="{1913C94D-DD50-499A-AAD9-A12723848FF9}">
      <dgm:prSet/>
      <dgm:spPr/>
      <dgm:t>
        <a:bodyPr/>
        <a:lstStyle/>
        <a:p>
          <a:endParaRPr lang="en-US"/>
        </a:p>
      </dgm:t>
    </dgm:pt>
    <dgm:pt modelId="{3AEA0C96-8C60-4054-AC05-2F297AED566F}" type="sibTrans" cxnId="{1913C94D-DD50-499A-AAD9-A12723848FF9}">
      <dgm:prSet/>
      <dgm:spPr/>
      <dgm:t>
        <a:bodyPr/>
        <a:lstStyle/>
        <a:p>
          <a:endParaRPr lang="en-US"/>
        </a:p>
      </dgm:t>
    </dgm:pt>
    <dgm:pt modelId="{06F80D33-746F-4DE0-9FE9-2E65549D2054}">
      <dgm:prSet/>
      <dgm:spPr/>
      <dgm:t>
        <a:bodyPr/>
        <a:lstStyle/>
        <a:p>
          <a:r>
            <a:rPr lang="en-US" u="sng">
              <a:hlinkClick xmlns:r="http://schemas.openxmlformats.org/officeDocument/2006/relationships" r:id="rId4"/>
            </a:rPr>
            <a:t>MPR 2018-004 Historic Preservation Plans</a:t>
          </a:r>
          <a:endParaRPr lang="en-US"/>
        </a:p>
      </dgm:t>
    </dgm:pt>
    <dgm:pt modelId="{07821855-A91F-4721-9991-2EBBD9030F39}" type="parTrans" cxnId="{26D794C2-66DB-4FEC-A7CF-04CBBBF9C34E}">
      <dgm:prSet/>
      <dgm:spPr/>
      <dgm:t>
        <a:bodyPr/>
        <a:lstStyle/>
        <a:p>
          <a:endParaRPr lang="en-US"/>
        </a:p>
      </dgm:t>
    </dgm:pt>
    <dgm:pt modelId="{F37E4AA3-4EA7-4557-8DB5-555A841809DB}" type="sibTrans" cxnId="{26D794C2-66DB-4FEC-A7CF-04CBBBF9C34E}">
      <dgm:prSet/>
      <dgm:spPr/>
      <dgm:t>
        <a:bodyPr/>
        <a:lstStyle/>
        <a:p>
          <a:endParaRPr lang="en-US"/>
        </a:p>
      </dgm:t>
    </dgm:pt>
    <dgm:pt modelId="{6F080C40-F494-4F4E-A82C-68376E515FA1}">
      <dgm:prSet/>
      <dgm:spPr/>
      <dgm:t>
        <a:bodyPr/>
        <a:lstStyle/>
        <a:p>
          <a:r>
            <a:rPr lang="en-US" u="sng">
              <a:hlinkClick xmlns:r="http://schemas.openxmlformats.org/officeDocument/2006/relationships" r:id="rId5"/>
            </a:rPr>
            <a:t>MPR 2018-005 Feasibility Studies</a:t>
          </a:r>
          <a:endParaRPr lang="en-US"/>
        </a:p>
      </dgm:t>
    </dgm:pt>
    <dgm:pt modelId="{8F671BF8-D419-43A9-9F11-4F65539143AE}" type="parTrans" cxnId="{F150C2BC-BCC0-49E8-B809-29D6CB221C48}">
      <dgm:prSet/>
      <dgm:spPr/>
      <dgm:t>
        <a:bodyPr/>
        <a:lstStyle/>
        <a:p>
          <a:endParaRPr lang="en-US"/>
        </a:p>
      </dgm:t>
    </dgm:pt>
    <dgm:pt modelId="{796EF7E2-6BC5-4A6E-8C21-C57D84B3E080}" type="sibTrans" cxnId="{F150C2BC-BCC0-49E8-B809-29D6CB221C48}">
      <dgm:prSet/>
      <dgm:spPr/>
      <dgm:t>
        <a:bodyPr/>
        <a:lstStyle/>
        <a:p>
          <a:endParaRPr lang="en-US"/>
        </a:p>
      </dgm:t>
    </dgm:pt>
    <dgm:pt modelId="{39A82044-A4CA-4242-A6A8-F609A483A677}">
      <dgm:prSet/>
      <dgm:spPr/>
      <dgm:t>
        <a:bodyPr/>
        <a:lstStyle/>
        <a:p>
          <a:r>
            <a:rPr lang="en-US" u="sng">
              <a:hlinkClick xmlns:r="http://schemas.openxmlformats.org/officeDocument/2006/relationships" r:id="rId6"/>
            </a:rPr>
            <a:t>MPR 2020-001 Comprehensive Plan</a:t>
          </a:r>
          <a:endParaRPr lang="en-US"/>
        </a:p>
      </dgm:t>
    </dgm:pt>
    <dgm:pt modelId="{9A3606B5-A64A-4D20-A420-0B379E637BE1}" type="parTrans" cxnId="{80C1D654-FBD7-4304-A738-06BC4378DB2B}">
      <dgm:prSet/>
      <dgm:spPr/>
      <dgm:t>
        <a:bodyPr/>
        <a:lstStyle/>
        <a:p>
          <a:endParaRPr lang="en-US"/>
        </a:p>
      </dgm:t>
    </dgm:pt>
    <dgm:pt modelId="{B63A3F1C-F027-46B8-ABC7-5CBD84AA1E63}" type="sibTrans" cxnId="{80C1D654-FBD7-4304-A738-06BC4378DB2B}">
      <dgm:prSet/>
      <dgm:spPr/>
      <dgm:t>
        <a:bodyPr/>
        <a:lstStyle/>
        <a:p>
          <a:endParaRPr lang="en-US"/>
        </a:p>
      </dgm:t>
    </dgm:pt>
    <dgm:pt modelId="{FB87D692-6BD3-4DB4-A9B7-4444D2EA4899}">
      <dgm:prSet/>
      <dgm:spPr/>
      <dgm:t>
        <a:bodyPr/>
        <a:lstStyle/>
        <a:p>
          <a:r>
            <a:rPr lang="en-US" u="sng">
              <a:hlinkClick xmlns:r="http://schemas.openxmlformats.org/officeDocument/2006/relationships" r:id="rId7"/>
            </a:rPr>
            <a:t>MPR 2020-002 COVID-19 Economic Recovery Plan</a:t>
          </a:r>
          <a:endParaRPr lang="en-US"/>
        </a:p>
      </dgm:t>
    </dgm:pt>
    <dgm:pt modelId="{218E3308-E099-4BE7-A14C-2F82D663A2D9}" type="parTrans" cxnId="{98BB47C9-3412-4CE9-8C66-0BE21C559F08}">
      <dgm:prSet/>
      <dgm:spPr/>
      <dgm:t>
        <a:bodyPr/>
        <a:lstStyle/>
        <a:p>
          <a:endParaRPr lang="en-US"/>
        </a:p>
      </dgm:t>
    </dgm:pt>
    <dgm:pt modelId="{FBE38F0D-0918-422D-8D24-CC9CF315B300}" type="sibTrans" cxnId="{98BB47C9-3412-4CE9-8C66-0BE21C559F08}">
      <dgm:prSet/>
      <dgm:spPr/>
      <dgm:t>
        <a:bodyPr/>
        <a:lstStyle/>
        <a:p>
          <a:endParaRPr lang="en-US"/>
        </a:p>
      </dgm:t>
    </dgm:pt>
    <dgm:pt modelId="{7C3D2821-6E42-4A3A-9EFA-756164B40285}">
      <dgm:prSet/>
      <dgm:spPr/>
      <dgm:t>
        <a:bodyPr/>
        <a:lstStyle/>
        <a:p>
          <a:r>
            <a:rPr lang="en-US" u="sng">
              <a:hlinkClick xmlns:r="http://schemas.openxmlformats.org/officeDocument/2006/relationships" r:id="rId8"/>
            </a:rPr>
            <a:t>MPR 2020-003 Utility Study Plan</a:t>
          </a:r>
          <a:endParaRPr lang="en-US"/>
        </a:p>
      </dgm:t>
    </dgm:pt>
    <dgm:pt modelId="{DF2BE438-32F5-4F50-8C6B-D0F3DE7111C4}" type="parTrans" cxnId="{6EABAD64-1486-4596-99A5-163ED014FDFD}">
      <dgm:prSet/>
      <dgm:spPr/>
      <dgm:t>
        <a:bodyPr/>
        <a:lstStyle/>
        <a:p>
          <a:endParaRPr lang="en-US"/>
        </a:p>
      </dgm:t>
    </dgm:pt>
    <dgm:pt modelId="{03B897A9-B979-4F6E-B344-0832E5795642}" type="sibTrans" cxnId="{6EABAD64-1486-4596-99A5-163ED014FDFD}">
      <dgm:prSet/>
      <dgm:spPr/>
      <dgm:t>
        <a:bodyPr/>
        <a:lstStyle/>
        <a:p>
          <a:endParaRPr lang="en-US"/>
        </a:p>
      </dgm:t>
    </dgm:pt>
    <dgm:pt modelId="{8B8F8E9D-D768-4504-B28E-29D9E3369B37}">
      <dgm:prSet/>
      <dgm:spPr/>
      <dgm:t>
        <a:bodyPr/>
        <a:lstStyle/>
        <a:p>
          <a:r>
            <a:rPr lang="en-US" u="sng">
              <a:hlinkClick xmlns:r="http://schemas.openxmlformats.org/officeDocument/2006/relationships" r:id="rId9"/>
            </a:rPr>
            <a:t>MPR 2023-001 Downtown Revitalization Plan</a:t>
          </a:r>
          <a:endParaRPr lang="en-US"/>
        </a:p>
      </dgm:t>
    </dgm:pt>
    <dgm:pt modelId="{5AA3A7DD-56D0-479C-8C01-7F3E9D6C5DB6}" type="parTrans" cxnId="{92E6D626-9E8B-4C62-8717-996102F36AE7}">
      <dgm:prSet/>
      <dgm:spPr/>
      <dgm:t>
        <a:bodyPr/>
        <a:lstStyle/>
        <a:p>
          <a:endParaRPr lang="en-US"/>
        </a:p>
      </dgm:t>
    </dgm:pt>
    <dgm:pt modelId="{91C17AD6-94DB-46C6-A470-7B99B6547E63}" type="sibTrans" cxnId="{92E6D626-9E8B-4C62-8717-996102F36AE7}">
      <dgm:prSet/>
      <dgm:spPr/>
      <dgm:t>
        <a:bodyPr/>
        <a:lstStyle/>
        <a:p>
          <a:endParaRPr lang="en-US"/>
        </a:p>
      </dgm:t>
    </dgm:pt>
    <dgm:pt modelId="{21C5AD32-23AA-4B11-84C1-D1352887B567}" type="pres">
      <dgm:prSet presAssocID="{254DCF0E-8BA3-45CA-B767-52D1DA8E1751}" presName="diagram" presStyleCnt="0">
        <dgm:presLayoutVars>
          <dgm:dir/>
          <dgm:resizeHandles val="exact"/>
        </dgm:presLayoutVars>
      </dgm:prSet>
      <dgm:spPr/>
    </dgm:pt>
    <dgm:pt modelId="{6189DD59-C879-4DA6-BF4D-CEED89843A25}" type="pres">
      <dgm:prSet presAssocID="{BF9A9416-5AE3-4505-B523-D3DFCB2DB002}" presName="node" presStyleLbl="node1" presStyleIdx="0" presStyleCnt="9">
        <dgm:presLayoutVars>
          <dgm:bulletEnabled val="1"/>
        </dgm:presLayoutVars>
      </dgm:prSet>
      <dgm:spPr/>
    </dgm:pt>
    <dgm:pt modelId="{59E993CE-15F8-499B-A032-BEAC50A23603}" type="pres">
      <dgm:prSet presAssocID="{5CE1B7BE-B6B1-456B-8D57-3D4E152B6C41}" presName="sibTrans" presStyleCnt="0"/>
      <dgm:spPr/>
    </dgm:pt>
    <dgm:pt modelId="{EC2925A1-9176-4395-AA5D-708818C5F2AF}" type="pres">
      <dgm:prSet presAssocID="{FD9AFCDA-370D-42D9-BC65-F990F5C09CB0}" presName="node" presStyleLbl="node1" presStyleIdx="1" presStyleCnt="9">
        <dgm:presLayoutVars>
          <dgm:bulletEnabled val="1"/>
        </dgm:presLayoutVars>
      </dgm:prSet>
      <dgm:spPr/>
    </dgm:pt>
    <dgm:pt modelId="{18716D5C-6C3D-4A0C-8CA3-597482CE8BC6}" type="pres">
      <dgm:prSet presAssocID="{AE41141E-BCAA-4C48-9199-F279EAA236FC}" presName="sibTrans" presStyleCnt="0"/>
      <dgm:spPr/>
    </dgm:pt>
    <dgm:pt modelId="{37BB5AB7-5145-468E-9BCF-E155BBA14D4C}" type="pres">
      <dgm:prSet presAssocID="{5448F01F-4B26-4665-844F-57BD1C26FCF9}" presName="node" presStyleLbl="node1" presStyleIdx="2" presStyleCnt="9">
        <dgm:presLayoutVars>
          <dgm:bulletEnabled val="1"/>
        </dgm:presLayoutVars>
      </dgm:prSet>
      <dgm:spPr/>
    </dgm:pt>
    <dgm:pt modelId="{325706BB-BB81-4D7A-9F70-D739125FDACA}" type="pres">
      <dgm:prSet presAssocID="{3AEA0C96-8C60-4054-AC05-2F297AED566F}" presName="sibTrans" presStyleCnt="0"/>
      <dgm:spPr/>
    </dgm:pt>
    <dgm:pt modelId="{C694060C-81C3-482D-B228-903E8B38B9EA}" type="pres">
      <dgm:prSet presAssocID="{06F80D33-746F-4DE0-9FE9-2E65549D2054}" presName="node" presStyleLbl="node1" presStyleIdx="3" presStyleCnt="9">
        <dgm:presLayoutVars>
          <dgm:bulletEnabled val="1"/>
        </dgm:presLayoutVars>
      </dgm:prSet>
      <dgm:spPr/>
    </dgm:pt>
    <dgm:pt modelId="{CAEBC0A5-2781-4427-8588-DE0BB3D2EF21}" type="pres">
      <dgm:prSet presAssocID="{F37E4AA3-4EA7-4557-8DB5-555A841809DB}" presName="sibTrans" presStyleCnt="0"/>
      <dgm:spPr/>
    </dgm:pt>
    <dgm:pt modelId="{3399AED1-05DE-4258-9133-DB78B5BE0BAC}" type="pres">
      <dgm:prSet presAssocID="{6F080C40-F494-4F4E-A82C-68376E515FA1}" presName="node" presStyleLbl="node1" presStyleIdx="4" presStyleCnt="9">
        <dgm:presLayoutVars>
          <dgm:bulletEnabled val="1"/>
        </dgm:presLayoutVars>
      </dgm:prSet>
      <dgm:spPr/>
    </dgm:pt>
    <dgm:pt modelId="{C07A4D0C-D92A-41EE-9BB6-AACF4F4653F7}" type="pres">
      <dgm:prSet presAssocID="{796EF7E2-6BC5-4A6E-8C21-C57D84B3E080}" presName="sibTrans" presStyleCnt="0"/>
      <dgm:spPr/>
    </dgm:pt>
    <dgm:pt modelId="{BD095497-ABF3-4988-B3DA-3493EA81FE40}" type="pres">
      <dgm:prSet presAssocID="{39A82044-A4CA-4242-A6A8-F609A483A677}" presName="node" presStyleLbl="node1" presStyleIdx="5" presStyleCnt="9">
        <dgm:presLayoutVars>
          <dgm:bulletEnabled val="1"/>
        </dgm:presLayoutVars>
      </dgm:prSet>
      <dgm:spPr/>
    </dgm:pt>
    <dgm:pt modelId="{329BBD9B-518F-47A7-A85A-44DFBCE80272}" type="pres">
      <dgm:prSet presAssocID="{B63A3F1C-F027-46B8-ABC7-5CBD84AA1E63}" presName="sibTrans" presStyleCnt="0"/>
      <dgm:spPr/>
    </dgm:pt>
    <dgm:pt modelId="{6DE1F495-02B2-4B30-B0B3-9E2446EAE177}" type="pres">
      <dgm:prSet presAssocID="{FB87D692-6BD3-4DB4-A9B7-4444D2EA4899}" presName="node" presStyleLbl="node1" presStyleIdx="6" presStyleCnt="9">
        <dgm:presLayoutVars>
          <dgm:bulletEnabled val="1"/>
        </dgm:presLayoutVars>
      </dgm:prSet>
      <dgm:spPr/>
    </dgm:pt>
    <dgm:pt modelId="{A263742C-6753-41D0-8EF6-B0E34C32D710}" type="pres">
      <dgm:prSet presAssocID="{FBE38F0D-0918-422D-8D24-CC9CF315B300}" presName="sibTrans" presStyleCnt="0"/>
      <dgm:spPr/>
    </dgm:pt>
    <dgm:pt modelId="{A298A563-6EF6-4BAC-ABC9-86255CCE3AD1}" type="pres">
      <dgm:prSet presAssocID="{7C3D2821-6E42-4A3A-9EFA-756164B40285}" presName="node" presStyleLbl="node1" presStyleIdx="7" presStyleCnt="9">
        <dgm:presLayoutVars>
          <dgm:bulletEnabled val="1"/>
        </dgm:presLayoutVars>
      </dgm:prSet>
      <dgm:spPr/>
    </dgm:pt>
    <dgm:pt modelId="{D4170A5B-BF20-485D-93A0-CC217EE4E5E2}" type="pres">
      <dgm:prSet presAssocID="{03B897A9-B979-4F6E-B344-0832E5795642}" presName="sibTrans" presStyleCnt="0"/>
      <dgm:spPr/>
    </dgm:pt>
    <dgm:pt modelId="{9A4D0126-4C78-41F7-AD2D-511C8FA6FD46}" type="pres">
      <dgm:prSet presAssocID="{8B8F8E9D-D768-4504-B28E-29D9E3369B37}" presName="node" presStyleLbl="node1" presStyleIdx="8" presStyleCnt="9">
        <dgm:presLayoutVars>
          <dgm:bulletEnabled val="1"/>
        </dgm:presLayoutVars>
      </dgm:prSet>
      <dgm:spPr/>
    </dgm:pt>
  </dgm:ptLst>
  <dgm:cxnLst>
    <dgm:cxn modelId="{92E6D626-9E8B-4C62-8717-996102F36AE7}" srcId="{254DCF0E-8BA3-45CA-B767-52D1DA8E1751}" destId="{8B8F8E9D-D768-4504-B28E-29D9E3369B37}" srcOrd="8" destOrd="0" parTransId="{5AA3A7DD-56D0-479C-8C01-7F3E9D6C5DB6}" sibTransId="{91C17AD6-94DB-46C6-A470-7B99B6547E63}"/>
    <dgm:cxn modelId="{1BE94C5E-C51C-45AC-B74A-647987F0579B}" srcId="{254DCF0E-8BA3-45CA-B767-52D1DA8E1751}" destId="{BF9A9416-5AE3-4505-B523-D3DFCB2DB002}" srcOrd="0" destOrd="0" parTransId="{78CE37A4-2C3B-42D4-A0FD-54D42D1ACAB5}" sibTransId="{5CE1B7BE-B6B1-456B-8D57-3D4E152B6C41}"/>
    <dgm:cxn modelId="{6EABAD64-1486-4596-99A5-163ED014FDFD}" srcId="{254DCF0E-8BA3-45CA-B767-52D1DA8E1751}" destId="{7C3D2821-6E42-4A3A-9EFA-756164B40285}" srcOrd="7" destOrd="0" parTransId="{DF2BE438-32F5-4F50-8C6B-D0F3DE7111C4}" sibTransId="{03B897A9-B979-4F6E-B344-0832E5795642}"/>
    <dgm:cxn modelId="{392BBE48-7B3D-4B2C-83C2-955561FDAA56}" type="presOf" srcId="{6F080C40-F494-4F4E-A82C-68376E515FA1}" destId="{3399AED1-05DE-4258-9133-DB78B5BE0BAC}" srcOrd="0" destOrd="0" presId="urn:microsoft.com/office/officeart/2005/8/layout/default"/>
    <dgm:cxn modelId="{1EAAF069-ED79-4EED-AB7E-6FB0D128FEEB}" type="presOf" srcId="{06F80D33-746F-4DE0-9FE9-2E65549D2054}" destId="{C694060C-81C3-482D-B228-903E8B38B9EA}" srcOrd="0" destOrd="0" presId="urn:microsoft.com/office/officeart/2005/8/layout/default"/>
    <dgm:cxn modelId="{1913C94D-DD50-499A-AAD9-A12723848FF9}" srcId="{254DCF0E-8BA3-45CA-B767-52D1DA8E1751}" destId="{5448F01F-4B26-4665-844F-57BD1C26FCF9}" srcOrd="2" destOrd="0" parTransId="{0306665C-1406-42A3-AFC2-886A09FA6D5B}" sibTransId="{3AEA0C96-8C60-4054-AC05-2F297AED566F}"/>
    <dgm:cxn modelId="{80C1D654-FBD7-4304-A738-06BC4378DB2B}" srcId="{254DCF0E-8BA3-45CA-B767-52D1DA8E1751}" destId="{39A82044-A4CA-4242-A6A8-F609A483A677}" srcOrd="5" destOrd="0" parTransId="{9A3606B5-A64A-4D20-A420-0B379E637BE1}" sibTransId="{B63A3F1C-F027-46B8-ABC7-5CBD84AA1E63}"/>
    <dgm:cxn modelId="{A3EAD058-B64E-4735-B37F-B379AB4DEA70}" type="presOf" srcId="{BF9A9416-5AE3-4505-B523-D3DFCB2DB002}" destId="{6189DD59-C879-4DA6-BF4D-CEED89843A25}" srcOrd="0" destOrd="0" presId="urn:microsoft.com/office/officeart/2005/8/layout/default"/>
    <dgm:cxn modelId="{A8934E7A-81CB-435B-9B48-0E854FA98F79}" srcId="{254DCF0E-8BA3-45CA-B767-52D1DA8E1751}" destId="{FD9AFCDA-370D-42D9-BC65-F990F5C09CB0}" srcOrd="1" destOrd="0" parTransId="{525E4C73-CC89-4C8A-81EB-98B6FA3182E5}" sibTransId="{AE41141E-BCAA-4C48-9199-F279EAA236FC}"/>
    <dgm:cxn modelId="{AFE5059A-5CF4-4553-9506-7FF53061534A}" type="presOf" srcId="{7C3D2821-6E42-4A3A-9EFA-756164B40285}" destId="{A298A563-6EF6-4BAC-ABC9-86255CCE3AD1}" srcOrd="0" destOrd="0" presId="urn:microsoft.com/office/officeart/2005/8/layout/default"/>
    <dgm:cxn modelId="{DF40639C-80C7-4CD1-8899-25810733C7AB}" type="presOf" srcId="{5448F01F-4B26-4665-844F-57BD1C26FCF9}" destId="{37BB5AB7-5145-468E-9BCF-E155BBA14D4C}" srcOrd="0" destOrd="0" presId="urn:microsoft.com/office/officeart/2005/8/layout/default"/>
    <dgm:cxn modelId="{DC2916B3-6E83-428D-9697-455A69CB31EB}" type="presOf" srcId="{39A82044-A4CA-4242-A6A8-F609A483A677}" destId="{BD095497-ABF3-4988-B3DA-3493EA81FE40}" srcOrd="0" destOrd="0" presId="urn:microsoft.com/office/officeart/2005/8/layout/default"/>
    <dgm:cxn modelId="{F150C2BC-BCC0-49E8-B809-29D6CB221C48}" srcId="{254DCF0E-8BA3-45CA-B767-52D1DA8E1751}" destId="{6F080C40-F494-4F4E-A82C-68376E515FA1}" srcOrd="4" destOrd="0" parTransId="{8F671BF8-D419-43A9-9F11-4F65539143AE}" sibTransId="{796EF7E2-6BC5-4A6E-8C21-C57D84B3E080}"/>
    <dgm:cxn modelId="{13211DC1-933B-4C99-ABF2-0A3AED8ED7EC}" type="presOf" srcId="{FB87D692-6BD3-4DB4-A9B7-4444D2EA4899}" destId="{6DE1F495-02B2-4B30-B0B3-9E2446EAE177}" srcOrd="0" destOrd="0" presId="urn:microsoft.com/office/officeart/2005/8/layout/default"/>
    <dgm:cxn modelId="{26D794C2-66DB-4FEC-A7CF-04CBBBF9C34E}" srcId="{254DCF0E-8BA3-45CA-B767-52D1DA8E1751}" destId="{06F80D33-746F-4DE0-9FE9-2E65549D2054}" srcOrd="3" destOrd="0" parTransId="{07821855-A91F-4721-9991-2EBBD9030F39}" sibTransId="{F37E4AA3-4EA7-4557-8DB5-555A841809DB}"/>
    <dgm:cxn modelId="{F04A69C3-55C2-49CF-976F-A083E9A9B357}" type="presOf" srcId="{8B8F8E9D-D768-4504-B28E-29D9E3369B37}" destId="{9A4D0126-4C78-41F7-AD2D-511C8FA6FD46}" srcOrd="0" destOrd="0" presId="urn:microsoft.com/office/officeart/2005/8/layout/default"/>
    <dgm:cxn modelId="{EE877BC3-0BDA-46F4-8260-6EB73977346E}" type="presOf" srcId="{FD9AFCDA-370D-42D9-BC65-F990F5C09CB0}" destId="{EC2925A1-9176-4395-AA5D-708818C5F2AF}" srcOrd="0" destOrd="0" presId="urn:microsoft.com/office/officeart/2005/8/layout/default"/>
    <dgm:cxn modelId="{98BB47C9-3412-4CE9-8C66-0BE21C559F08}" srcId="{254DCF0E-8BA3-45CA-B767-52D1DA8E1751}" destId="{FB87D692-6BD3-4DB4-A9B7-4444D2EA4899}" srcOrd="6" destOrd="0" parTransId="{218E3308-E099-4BE7-A14C-2F82D663A2D9}" sibTransId="{FBE38F0D-0918-422D-8D24-CC9CF315B300}"/>
    <dgm:cxn modelId="{84FED0FD-56A7-44B0-928A-3511F4E3BC4A}" type="presOf" srcId="{254DCF0E-8BA3-45CA-B767-52D1DA8E1751}" destId="{21C5AD32-23AA-4B11-84C1-D1352887B567}" srcOrd="0" destOrd="0" presId="urn:microsoft.com/office/officeart/2005/8/layout/default"/>
    <dgm:cxn modelId="{BBD41A76-1D55-4807-B862-569EFD28A3BC}" type="presParOf" srcId="{21C5AD32-23AA-4B11-84C1-D1352887B567}" destId="{6189DD59-C879-4DA6-BF4D-CEED89843A25}" srcOrd="0" destOrd="0" presId="urn:microsoft.com/office/officeart/2005/8/layout/default"/>
    <dgm:cxn modelId="{4592B9A3-5838-4377-BA26-09D6ABFB5CED}" type="presParOf" srcId="{21C5AD32-23AA-4B11-84C1-D1352887B567}" destId="{59E993CE-15F8-499B-A032-BEAC50A23603}" srcOrd="1" destOrd="0" presId="urn:microsoft.com/office/officeart/2005/8/layout/default"/>
    <dgm:cxn modelId="{61D0085C-DA5B-42A5-B0BD-395F15FBA929}" type="presParOf" srcId="{21C5AD32-23AA-4B11-84C1-D1352887B567}" destId="{EC2925A1-9176-4395-AA5D-708818C5F2AF}" srcOrd="2" destOrd="0" presId="urn:microsoft.com/office/officeart/2005/8/layout/default"/>
    <dgm:cxn modelId="{04F22788-B508-4238-A14E-5AB004D69EA8}" type="presParOf" srcId="{21C5AD32-23AA-4B11-84C1-D1352887B567}" destId="{18716D5C-6C3D-4A0C-8CA3-597482CE8BC6}" srcOrd="3" destOrd="0" presId="urn:microsoft.com/office/officeart/2005/8/layout/default"/>
    <dgm:cxn modelId="{1FA1A4E3-5829-4339-8B40-EB78BA593FB7}" type="presParOf" srcId="{21C5AD32-23AA-4B11-84C1-D1352887B567}" destId="{37BB5AB7-5145-468E-9BCF-E155BBA14D4C}" srcOrd="4" destOrd="0" presId="urn:microsoft.com/office/officeart/2005/8/layout/default"/>
    <dgm:cxn modelId="{770444C9-3388-42D6-959C-7A23B3ACAB46}" type="presParOf" srcId="{21C5AD32-23AA-4B11-84C1-D1352887B567}" destId="{325706BB-BB81-4D7A-9F70-D739125FDACA}" srcOrd="5" destOrd="0" presId="urn:microsoft.com/office/officeart/2005/8/layout/default"/>
    <dgm:cxn modelId="{2D4BFC51-839D-421C-9453-1A61522C9E08}" type="presParOf" srcId="{21C5AD32-23AA-4B11-84C1-D1352887B567}" destId="{C694060C-81C3-482D-B228-903E8B38B9EA}" srcOrd="6" destOrd="0" presId="urn:microsoft.com/office/officeart/2005/8/layout/default"/>
    <dgm:cxn modelId="{78846DA0-6E18-4810-B71E-965488617EC9}" type="presParOf" srcId="{21C5AD32-23AA-4B11-84C1-D1352887B567}" destId="{CAEBC0A5-2781-4427-8588-DE0BB3D2EF21}" srcOrd="7" destOrd="0" presId="urn:microsoft.com/office/officeart/2005/8/layout/default"/>
    <dgm:cxn modelId="{6AF3D152-C552-4C9F-B6FA-E69950B17C02}" type="presParOf" srcId="{21C5AD32-23AA-4B11-84C1-D1352887B567}" destId="{3399AED1-05DE-4258-9133-DB78B5BE0BAC}" srcOrd="8" destOrd="0" presId="urn:microsoft.com/office/officeart/2005/8/layout/default"/>
    <dgm:cxn modelId="{111A9A62-6140-43B7-8584-F4EC1EA4FAAA}" type="presParOf" srcId="{21C5AD32-23AA-4B11-84C1-D1352887B567}" destId="{C07A4D0C-D92A-41EE-9BB6-AACF4F4653F7}" srcOrd="9" destOrd="0" presId="urn:microsoft.com/office/officeart/2005/8/layout/default"/>
    <dgm:cxn modelId="{AAD8EED3-FD12-4DF9-BB0E-851824DE902B}" type="presParOf" srcId="{21C5AD32-23AA-4B11-84C1-D1352887B567}" destId="{BD095497-ABF3-4988-B3DA-3493EA81FE40}" srcOrd="10" destOrd="0" presId="urn:microsoft.com/office/officeart/2005/8/layout/default"/>
    <dgm:cxn modelId="{C9C0B9B1-D4C6-4CA1-8C22-921D00A3AC26}" type="presParOf" srcId="{21C5AD32-23AA-4B11-84C1-D1352887B567}" destId="{329BBD9B-518F-47A7-A85A-44DFBCE80272}" srcOrd="11" destOrd="0" presId="urn:microsoft.com/office/officeart/2005/8/layout/default"/>
    <dgm:cxn modelId="{51A55EE0-9FA7-49F8-9C34-FBA86D2E1F12}" type="presParOf" srcId="{21C5AD32-23AA-4B11-84C1-D1352887B567}" destId="{6DE1F495-02B2-4B30-B0B3-9E2446EAE177}" srcOrd="12" destOrd="0" presId="urn:microsoft.com/office/officeart/2005/8/layout/default"/>
    <dgm:cxn modelId="{F856A7A1-AC4C-4B72-B7AD-A5B2B56B1CBC}" type="presParOf" srcId="{21C5AD32-23AA-4B11-84C1-D1352887B567}" destId="{A263742C-6753-41D0-8EF6-B0E34C32D710}" srcOrd="13" destOrd="0" presId="urn:microsoft.com/office/officeart/2005/8/layout/default"/>
    <dgm:cxn modelId="{976996F7-78EE-464F-924B-3C2A00992D0C}" type="presParOf" srcId="{21C5AD32-23AA-4B11-84C1-D1352887B567}" destId="{A298A563-6EF6-4BAC-ABC9-86255CCE3AD1}" srcOrd="14" destOrd="0" presId="urn:microsoft.com/office/officeart/2005/8/layout/default"/>
    <dgm:cxn modelId="{B4351DC9-C44E-49A8-BCF9-3B4C37A49F70}" type="presParOf" srcId="{21C5AD32-23AA-4B11-84C1-D1352887B567}" destId="{D4170A5B-BF20-485D-93A0-CC217EE4E5E2}" srcOrd="15" destOrd="0" presId="urn:microsoft.com/office/officeart/2005/8/layout/default"/>
    <dgm:cxn modelId="{37DF4EE0-4C58-4F28-8478-90BB737C5C68}" type="presParOf" srcId="{21C5AD32-23AA-4B11-84C1-D1352887B567}" destId="{9A4D0126-4C78-41F7-AD2D-511C8FA6FD4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8131C38-41C2-4109-BD4C-0C848A46D86E}"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n-US"/>
        </a:p>
      </dgm:t>
    </dgm:pt>
    <dgm:pt modelId="{DCBFCEED-8705-4725-83CA-A37EAB0295DB}">
      <dgm:prSet/>
      <dgm:spPr/>
      <dgm:t>
        <a:bodyPr/>
        <a:lstStyle/>
        <a:p>
          <a:pPr rtl="0"/>
          <a:r>
            <a:rPr lang="en-US" b="1">
              <a:latin typeface="Calibri"/>
              <a:ea typeface="Calibri"/>
              <a:cs typeface="Calibri"/>
            </a:rPr>
            <a:t>Supplemental Input and Community Engagement</a:t>
          </a:r>
          <a:r>
            <a:rPr lang="en-US" b="0">
              <a:latin typeface="Calibri"/>
              <a:ea typeface="Calibri"/>
              <a:cs typeface="Calibri"/>
            </a:rPr>
            <a:t> – A </a:t>
          </a:r>
          <a:r>
            <a:rPr lang="en-US">
              <a:latin typeface="Calibri"/>
              <a:ea typeface="Calibri"/>
              <a:cs typeface="Calibri"/>
            </a:rPr>
            <a:t>maximum of 25 points will be awarded to communities that exceed the basic requirements of submitting letters of support, surveys, and holding two public hearings to document public engagement and input. These additional points recognize those that demonstrate meaningful public engagement and collaboration, indicating they took additional steps to solicit feedback from the community. This can involve activities such as community workshops, promotion, meetings with key stakeholders, citizens participation in committees and other methods to ensure broad participation towards the community’s application process.</a:t>
          </a:r>
        </a:p>
      </dgm:t>
    </dgm:pt>
    <dgm:pt modelId="{6EC04CEC-7353-49D3-AAB9-C19CA3D57E79}" type="parTrans" cxnId="{966D4CAF-C9C8-414E-AB55-DC7D23217EE9}">
      <dgm:prSet/>
      <dgm:spPr/>
      <dgm:t>
        <a:bodyPr/>
        <a:lstStyle/>
        <a:p>
          <a:endParaRPr lang="en-US"/>
        </a:p>
      </dgm:t>
    </dgm:pt>
    <dgm:pt modelId="{02A718C2-CDF8-4C82-AF38-164FD391240E}" type="sibTrans" cxnId="{966D4CAF-C9C8-414E-AB55-DC7D23217EE9}">
      <dgm:prSet/>
      <dgm:spPr/>
      <dgm:t>
        <a:bodyPr/>
        <a:lstStyle/>
        <a:p>
          <a:endParaRPr lang="en-US"/>
        </a:p>
      </dgm:t>
    </dgm:pt>
    <dgm:pt modelId="{E9D0AB50-513B-474B-B039-EECE394F0C18}">
      <dgm:prSet phldr="0"/>
      <dgm:spPr/>
      <dgm:t>
        <a:bodyPr/>
        <a:lstStyle/>
        <a:p>
          <a:pPr rtl="0"/>
          <a:r>
            <a:rPr lang="en-US" b="1">
              <a:latin typeface="Calibri"/>
              <a:ea typeface="Calibri"/>
              <a:cs typeface="Calibri"/>
            </a:rPr>
            <a:t>Connection to Previous Planning Efforts and Implementation –</a:t>
          </a:r>
          <a:r>
            <a:rPr lang="en-US">
              <a:latin typeface="Calibri"/>
              <a:ea typeface="Calibri"/>
              <a:cs typeface="Calibri"/>
            </a:rPr>
            <a:t> A maximum of 25 will be awarded to communities that effectively demonstrates their engagement with previous planning initiatives. This includes providing documentation indicating how the current plan relates to a previous planning effort of the community applying or documenting the successful execution of a previous planning grant</a:t>
          </a:r>
          <a:r>
            <a:rPr lang="en-US" b="1">
              <a:latin typeface="Calibri"/>
              <a:ea typeface="Calibri"/>
              <a:cs typeface="Calibri"/>
            </a:rPr>
            <a:t>. </a:t>
          </a:r>
          <a:endParaRPr lang="en-US">
            <a:latin typeface="Calibri"/>
            <a:ea typeface="Calibri"/>
            <a:cs typeface="Calibri"/>
          </a:endParaRPr>
        </a:p>
      </dgm:t>
    </dgm:pt>
    <dgm:pt modelId="{6C8C2F24-FAE2-46B5-A705-8DFAF2CCD824}" type="parTrans" cxnId="{D5B93860-BE31-4A85-9616-09F641E0C442}">
      <dgm:prSet/>
      <dgm:spPr/>
    </dgm:pt>
    <dgm:pt modelId="{0EFDEF98-EF4C-4DC8-992B-E3C35B872381}" type="sibTrans" cxnId="{D5B93860-BE31-4A85-9616-09F641E0C442}">
      <dgm:prSet/>
      <dgm:spPr/>
    </dgm:pt>
    <dgm:pt modelId="{691C8D06-71BD-4600-B44A-66E2D906588A}" type="pres">
      <dgm:prSet presAssocID="{C8131C38-41C2-4109-BD4C-0C848A46D86E}" presName="linear" presStyleCnt="0">
        <dgm:presLayoutVars>
          <dgm:animLvl val="lvl"/>
          <dgm:resizeHandles val="exact"/>
        </dgm:presLayoutVars>
      </dgm:prSet>
      <dgm:spPr/>
    </dgm:pt>
    <dgm:pt modelId="{D8B37698-9179-4876-AD64-8708E88FD226}" type="pres">
      <dgm:prSet presAssocID="{DCBFCEED-8705-4725-83CA-A37EAB0295DB}" presName="parentText" presStyleLbl="node1" presStyleIdx="0" presStyleCnt="2">
        <dgm:presLayoutVars>
          <dgm:chMax val="0"/>
          <dgm:bulletEnabled val="1"/>
        </dgm:presLayoutVars>
      </dgm:prSet>
      <dgm:spPr/>
    </dgm:pt>
    <dgm:pt modelId="{D87FBB55-F301-4019-A1CF-A88F679EE0C7}" type="pres">
      <dgm:prSet presAssocID="{02A718C2-CDF8-4C82-AF38-164FD391240E}" presName="spacer" presStyleCnt="0"/>
      <dgm:spPr/>
    </dgm:pt>
    <dgm:pt modelId="{9E2BF563-0B0E-4B7D-ADCF-61668685A3BC}" type="pres">
      <dgm:prSet presAssocID="{E9D0AB50-513B-474B-B039-EECE394F0C18}" presName="parentText" presStyleLbl="node1" presStyleIdx="1" presStyleCnt="2">
        <dgm:presLayoutVars>
          <dgm:chMax val="0"/>
          <dgm:bulletEnabled val="1"/>
        </dgm:presLayoutVars>
      </dgm:prSet>
      <dgm:spPr/>
    </dgm:pt>
  </dgm:ptLst>
  <dgm:cxnLst>
    <dgm:cxn modelId="{3C1B623A-4F49-43CF-AFD3-93740501EFAA}" type="presOf" srcId="{C8131C38-41C2-4109-BD4C-0C848A46D86E}" destId="{691C8D06-71BD-4600-B44A-66E2D906588A}" srcOrd="0" destOrd="0" presId="urn:microsoft.com/office/officeart/2005/8/layout/vList2"/>
    <dgm:cxn modelId="{D5B93860-BE31-4A85-9616-09F641E0C442}" srcId="{C8131C38-41C2-4109-BD4C-0C848A46D86E}" destId="{E9D0AB50-513B-474B-B039-EECE394F0C18}" srcOrd="1" destOrd="0" parTransId="{6C8C2F24-FAE2-46B5-A705-8DFAF2CCD824}" sibTransId="{0EFDEF98-EF4C-4DC8-992B-E3C35B872381}"/>
    <dgm:cxn modelId="{01790774-D436-4C72-A4F7-DF2CD829B8DC}" type="presOf" srcId="{DCBFCEED-8705-4725-83CA-A37EAB0295DB}" destId="{D8B37698-9179-4876-AD64-8708E88FD226}" srcOrd="0" destOrd="0" presId="urn:microsoft.com/office/officeart/2005/8/layout/vList2"/>
    <dgm:cxn modelId="{966D4CAF-C9C8-414E-AB55-DC7D23217EE9}" srcId="{C8131C38-41C2-4109-BD4C-0C848A46D86E}" destId="{DCBFCEED-8705-4725-83CA-A37EAB0295DB}" srcOrd="0" destOrd="0" parTransId="{6EC04CEC-7353-49D3-AAB9-C19CA3D57E79}" sibTransId="{02A718C2-CDF8-4C82-AF38-164FD391240E}"/>
    <dgm:cxn modelId="{A8E96BF8-396F-45FF-8047-05B25B8E805D}" type="presOf" srcId="{E9D0AB50-513B-474B-B039-EECE394F0C18}" destId="{9E2BF563-0B0E-4B7D-ADCF-61668685A3BC}" srcOrd="0" destOrd="0" presId="urn:microsoft.com/office/officeart/2005/8/layout/vList2"/>
    <dgm:cxn modelId="{E55B2FA5-8725-45CE-B847-803699714D65}" type="presParOf" srcId="{691C8D06-71BD-4600-B44A-66E2D906588A}" destId="{D8B37698-9179-4876-AD64-8708E88FD226}" srcOrd="0" destOrd="0" presId="urn:microsoft.com/office/officeart/2005/8/layout/vList2"/>
    <dgm:cxn modelId="{709AB0E2-296F-47DC-9D54-4F2FF7861A2E}" type="presParOf" srcId="{691C8D06-71BD-4600-B44A-66E2D906588A}" destId="{D87FBB55-F301-4019-A1CF-A88F679EE0C7}" srcOrd="1" destOrd="0" presId="urn:microsoft.com/office/officeart/2005/8/layout/vList2"/>
    <dgm:cxn modelId="{6F3199DD-5598-4F10-A8EF-94B8989BA613}" type="presParOf" srcId="{691C8D06-71BD-4600-B44A-66E2D906588A}" destId="{9E2BF563-0B0E-4B7D-ADCF-61668685A3B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EE6B2B5-2528-4C68-BE23-C9495600F6F9}" type="doc">
      <dgm:prSet loTypeId="urn:microsoft.com/office/officeart/2005/8/layout/chevron1" loCatId="process" qsTypeId="urn:microsoft.com/office/officeart/2005/8/quickstyle/simple1" qsCatId="simple" csTypeId="urn:microsoft.com/office/officeart/2005/8/colors/accent5_2" csCatId="accent5" phldr="1"/>
      <dgm:spPr/>
      <dgm:t>
        <a:bodyPr/>
        <a:lstStyle/>
        <a:p>
          <a:endParaRPr lang="en-US"/>
        </a:p>
      </dgm:t>
    </dgm:pt>
    <dgm:pt modelId="{8D2DABB6-5C26-419B-84ED-1FF2F6751FAC}">
      <dgm:prSet/>
      <dgm:spPr/>
      <dgm:t>
        <a:bodyPr/>
        <a:lstStyle/>
        <a:p>
          <a:pPr rtl="0"/>
          <a:r>
            <a:rPr lang="en-US">
              <a:latin typeface="Gill Sans MT"/>
            </a:rPr>
            <a:t>Owner Occupied Rehabilitation</a:t>
          </a:r>
          <a:endParaRPr lang="en-US"/>
        </a:p>
      </dgm:t>
    </dgm:pt>
    <dgm:pt modelId="{37FC6D4C-0812-47D6-9878-FFFAEEEE28B6}" type="parTrans" cxnId="{445FF6D4-6BAB-41B3-9B12-95583319DF53}">
      <dgm:prSet/>
      <dgm:spPr/>
      <dgm:t>
        <a:bodyPr/>
        <a:lstStyle/>
        <a:p>
          <a:endParaRPr lang="en-US"/>
        </a:p>
      </dgm:t>
    </dgm:pt>
    <dgm:pt modelId="{8A66A5AD-6D42-4A7E-951F-3227150DF117}" type="sibTrans" cxnId="{445FF6D4-6BAB-41B3-9B12-95583319DF53}">
      <dgm:prSet/>
      <dgm:spPr/>
      <dgm:t>
        <a:bodyPr/>
        <a:lstStyle/>
        <a:p>
          <a:endParaRPr lang="en-US"/>
        </a:p>
      </dgm:t>
    </dgm:pt>
    <dgm:pt modelId="{9CBD36C1-060E-4A81-BC52-86E30563DA19}" type="pres">
      <dgm:prSet presAssocID="{DEE6B2B5-2528-4C68-BE23-C9495600F6F9}" presName="Name0" presStyleCnt="0">
        <dgm:presLayoutVars>
          <dgm:dir/>
          <dgm:animLvl val="lvl"/>
          <dgm:resizeHandles val="exact"/>
        </dgm:presLayoutVars>
      </dgm:prSet>
      <dgm:spPr/>
    </dgm:pt>
    <dgm:pt modelId="{577506D7-8402-4B9E-B69C-40CD4395C066}" type="pres">
      <dgm:prSet presAssocID="{8D2DABB6-5C26-419B-84ED-1FF2F6751FAC}" presName="parTxOnly" presStyleLbl="node1" presStyleIdx="0" presStyleCnt="1">
        <dgm:presLayoutVars>
          <dgm:chMax val="0"/>
          <dgm:chPref val="0"/>
          <dgm:bulletEnabled val="1"/>
        </dgm:presLayoutVars>
      </dgm:prSet>
      <dgm:spPr/>
    </dgm:pt>
  </dgm:ptLst>
  <dgm:cxnLst>
    <dgm:cxn modelId="{8D89307E-5593-448E-97A9-3437774788A7}" type="presOf" srcId="{8D2DABB6-5C26-419B-84ED-1FF2F6751FAC}" destId="{577506D7-8402-4B9E-B69C-40CD4395C066}" srcOrd="0" destOrd="0" presId="urn:microsoft.com/office/officeart/2005/8/layout/chevron1"/>
    <dgm:cxn modelId="{E14F6594-7982-4EA3-9BA4-FE2D5FDCD262}" type="presOf" srcId="{DEE6B2B5-2528-4C68-BE23-C9495600F6F9}" destId="{9CBD36C1-060E-4A81-BC52-86E30563DA19}" srcOrd="0" destOrd="0" presId="urn:microsoft.com/office/officeart/2005/8/layout/chevron1"/>
    <dgm:cxn modelId="{445FF6D4-6BAB-41B3-9B12-95583319DF53}" srcId="{DEE6B2B5-2528-4C68-BE23-C9495600F6F9}" destId="{8D2DABB6-5C26-419B-84ED-1FF2F6751FAC}" srcOrd="0" destOrd="0" parTransId="{37FC6D4C-0812-47D6-9878-FFFAEEEE28B6}" sibTransId="{8A66A5AD-6D42-4A7E-951F-3227150DF117}"/>
    <dgm:cxn modelId="{F523B6F0-5568-44AD-9983-8D81C79E7895}" type="presParOf" srcId="{9CBD36C1-060E-4A81-BC52-86E30563DA19}" destId="{577506D7-8402-4B9E-B69C-40CD4395C066}"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466BF0C-5467-4F22-B18D-37E42116DF7D}" type="doc">
      <dgm:prSet loTypeId="urn:microsoft.com/office/officeart/2005/8/layout/list1" loCatId="list" qsTypeId="urn:microsoft.com/office/officeart/2005/8/quickstyle/simple1" qsCatId="simple" csTypeId="urn:microsoft.com/office/officeart/2005/8/colors/accent5_3" csCatId="accent5" phldr="1"/>
      <dgm:spPr/>
      <dgm:t>
        <a:bodyPr/>
        <a:lstStyle/>
        <a:p>
          <a:endParaRPr lang="en-US"/>
        </a:p>
      </dgm:t>
    </dgm:pt>
    <dgm:pt modelId="{13A327CF-BF8C-402B-98B2-92CB636E6682}">
      <dgm:prSet phldrT="[Text]" phldr="0"/>
      <dgm:spPr/>
      <dgm:t>
        <a:bodyPr/>
        <a:lstStyle/>
        <a:p>
          <a:pPr rtl="0"/>
          <a:r>
            <a:rPr lang="en-US">
              <a:latin typeface="Gill Sans MT"/>
            </a:rPr>
            <a:t>Low-to Moderate-Income: Housing</a:t>
          </a:r>
          <a:endParaRPr lang="en-US"/>
        </a:p>
      </dgm:t>
    </dgm:pt>
    <dgm:pt modelId="{638A725C-85A1-45CB-AEE6-0DC7EC54804D}" type="parTrans" cxnId="{D2760CB2-FC1C-48C0-AAA4-54C013DE4B77}">
      <dgm:prSet/>
      <dgm:spPr/>
      <dgm:t>
        <a:bodyPr/>
        <a:lstStyle/>
        <a:p>
          <a:endParaRPr lang="en-US"/>
        </a:p>
      </dgm:t>
    </dgm:pt>
    <dgm:pt modelId="{C5848503-1F91-404E-8CBF-A315E88C0CA8}" type="sibTrans" cxnId="{D2760CB2-FC1C-48C0-AAA4-54C013DE4B77}">
      <dgm:prSet/>
      <dgm:spPr/>
      <dgm:t>
        <a:bodyPr/>
        <a:lstStyle/>
        <a:p>
          <a:endParaRPr lang="en-US"/>
        </a:p>
      </dgm:t>
    </dgm:pt>
    <dgm:pt modelId="{EC37DF98-B2E9-4CB7-A051-09F33E474E66}">
      <dgm:prSet phldr="0"/>
      <dgm:spPr/>
      <dgm:t>
        <a:bodyPr/>
        <a:lstStyle/>
        <a:p>
          <a:pPr rtl="0"/>
          <a:r>
            <a:rPr lang="en-US">
              <a:latin typeface="Calibri"/>
              <a:ea typeface="Calibri"/>
              <a:cs typeface="Calibri"/>
            </a:rPr>
            <a:t>100 points maximum. Documentation of the income verification form to be used is required to qualify for these points.</a:t>
          </a:r>
        </a:p>
      </dgm:t>
    </dgm:pt>
    <dgm:pt modelId="{DA08166E-64B4-46CB-A91A-06FCC2BB9CFB}" type="parTrans" cxnId="{FD8618D6-68D6-416A-BAE7-D4EFBB7DC16F}">
      <dgm:prSet/>
      <dgm:spPr/>
    </dgm:pt>
    <dgm:pt modelId="{5F9D435A-C0AB-4028-A991-07509606AFCB}" type="sibTrans" cxnId="{FD8618D6-68D6-416A-BAE7-D4EFBB7DC16F}">
      <dgm:prSet/>
      <dgm:spPr/>
    </dgm:pt>
    <dgm:pt modelId="{27110F1B-506B-483A-8597-37364C37C990}">
      <dgm:prSet phldr="0"/>
      <dgm:spPr/>
      <dgm:t>
        <a:bodyPr/>
        <a:lstStyle/>
        <a:p>
          <a:pPr rtl="0"/>
          <a:r>
            <a:rPr lang="en-US">
              <a:latin typeface="Calibri"/>
              <a:ea typeface="Calibri"/>
              <a:cs typeface="Calibri"/>
            </a:rPr>
            <a:t>Properly update the form with Community related information including contact person and income levels.</a:t>
          </a:r>
        </a:p>
      </dgm:t>
    </dgm:pt>
    <dgm:pt modelId="{EA37DF7C-54C1-4181-AD4B-81E85486D29B}" type="parTrans" cxnId="{AAB2B3A1-5A3F-447D-872F-913C187BF5BB}">
      <dgm:prSet/>
      <dgm:spPr/>
    </dgm:pt>
    <dgm:pt modelId="{EA08B774-9753-4EA4-BE1D-25307A5D700C}" type="sibTrans" cxnId="{AAB2B3A1-5A3F-447D-872F-913C187BF5BB}">
      <dgm:prSet/>
      <dgm:spPr/>
    </dgm:pt>
    <dgm:pt modelId="{3446B40F-4B46-4D65-AF88-BCBDB83CD8BD}">
      <dgm:prSet phldr="0"/>
      <dgm:spPr/>
      <dgm:t>
        <a:bodyPr/>
        <a:lstStyle/>
        <a:p>
          <a:pPr rtl="0"/>
          <a:r>
            <a:rPr lang="en-US" u="sng">
              <a:solidFill>
                <a:srgbClr val="54708A"/>
              </a:solidFill>
              <a:hlinkClick xmlns:r="http://schemas.openxmlformats.org/officeDocument/2006/relationships" r:id="rId1"/>
            </a:rPr>
            <a:t>Form OOR-002 Homeowner Application Packet</a:t>
          </a:r>
          <a:endParaRPr lang="en-US" u="sng">
            <a:latin typeface="Gill Sans MT"/>
            <a:ea typeface="Calibri"/>
            <a:cs typeface="Calibri"/>
          </a:endParaRPr>
        </a:p>
      </dgm:t>
    </dgm:pt>
    <dgm:pt modelId="{7BCF9B79-19F7-4ABB-8A85-02712008AC63}" type="parTrans" cxnId="{56D8F9F5-2457-4C65-AD39-F4A063B055CE}">
      <dgm:prSet/>
      <dgm:spPr/>
    </dgm:pt>
    <dgm:pt modelId="{1A0571D5-5987-4220-8C33-A9B60EBA9B49}" type="sibTrans" cxnId="{56D8F9F5-2457-4C65-AD39-F4A063B055CE}">
      <dgm:prSet/>
      <dgm:spPr/>
    </dgm:pt>
    <dgm:pt modelId="{C3473849-F88D-4DD3-A330-02034FBF3E1B}" type="pres">
      <dgm:prSet presAssocID="{B466BF0C-5467-4F22-B18D-37E42116DF7D}" presName="linear" presStyleCnt="0">
        <dgm:presLayoutVars>
          <dgm:dir/>
          <dgm:animLvl val="lvl"/>
          <dgm:resizeHandles val="exact"/>
        </dgm:presLayoutVars>
      </dgm:prSet>
      <dgm:spPr/>
    </dgm:pt>
    <dgm:pt modelId="{0D8BD364-0C04-4B05-86DE-9E70FED0F360}" type="pres">
      <dgm:prSet presAssocID="{13A327CF-BF8C-402B-98B2-92CB636E6682}" presName="parentLin" presStyleCnt="0"/>
      <dgm:spPr/>
    </dgm:pt>
    <dgm:pt modelId="{22B3DED1-2439-4205-A757-BBEFF4AD21F4}" type="pres">
      <dgm:prSet presAssocID="{13A327CF-BF8C-402B-98B2-92CB636E6682}" presName="parentLeftMargin" presStyleLbl="node1" presStyleIdx="0" presStyleCnt="1"/>
      <dgm:spPr/>
    </dgm:pt>
    <dgm:pt modelId="{3D9D27D9-E5E3-465F-918B-E0FF09953FE8}" type="pres">
      <dgm:prSet presAssocID="{13A327CF-BF8C-402B-98B2-92CB636E6682}" presName="parentText" presStyleLbl="node1" presStyleIdx="0" presStyleCnt="1">
        <dgm:presLayoutVars>
          <dgm:chMax val="0"/>
          <dgm:bulletEnabled val="1"/>
        </dgm:presLayoutVars>
      </dgm:prSet>
      <dgm:spPr/>
    </dgm:pt>
    <dgm:pt modelId="{33CD5F11-103C-43CE-8F57-6D2BB48DF768}" type="pres">
      <dgm:prSet presAssocID="{13A327CF-BF8C-402B-98B2-92CB636E6682}" presName="negativeSpace" presStyleCnt="0"/>
      <dgm:spPr/>
    </dgm:pt>
    <dgm:pt modelId="{ACB87401-55F2-4AD4-852C-D9EA3948D434}" type="pres">
      <dgm:prSet presAssocID="{13A327CF-BF8C-402B-98B2-92CB636E6682}" presName="childText" presStyleLbl="conFgAcc1" presStyleIdx="0" presStyleCnt="1">
        <dgm:presLayoutVars>
          <dgm:bulletEnabled val="1"/>
        </dgm:presLayoutVars>
      </dgm:prSet>
      <dgm:spPr/>
    </dgm:pt>
  </dgm:ptLst>
  <dgm:cxnLst>
    <dgm:cxn modelId="{79BB3420-30CA-4552-B6A3-531A21B0071C}" type="presOf" srcId="{13A327CF-BF8C-402B-98B2-92CB636E6682}" destId="{3D9D27D9-E5E3-465F-918B-E0FF09953FE8}" srcOrd="1" destOrd="0" presId="urn:microsoft.com/office/officeart/2005/8/layout/list1"/>
    <dgm:cxn modelId="{4925C723-061F-4B53-9260-3E0BC8868839}" type="presOf" srcId="{13A327CF-BF8C-402B-98B2-92CB636E6682}" destId="{22B3DED1-2439-4205-A757-BBEFF4AD21F4}" srcOrd="0" destOrd="0" presId="urn:microsoft.com/office/officeart/2005/8/layout/list1"/>
    <dgm:cxn modelId="{71EEEC61-2E70-4E2B-B138-A8876AFE8B56}" type="presOf" srcId="{B466BF0C-5467-4F22-B18D-37E42116DF7D}" destId="{C3473849-F88D-4DD3-A330-02034FBF3E1B}" srcOrd="0" destOrd="0" presId="urn:microsoft.com/office/officeart/2005/8/layout/list1"/>
    <dgm:cxn modelId="{F906E945-A593-498B-8077-9159F017DC30}" type="presOf" srcId="{EC37DF98-B2E9-4CB7-A051-09F33E474E66}" destId="{ACB87401-55F2-4AD4-852C-D9EA3948D434}" srcOrd="0" destOrd="0" presId="urn:microsoft.com/office/officeart/2005/8/layout/list1"/>
    <dgm:cxn modelId="{AAB2B3A1-5A3F-447D-872F-913C187BF5BB}" srcId="{13A327CF-BF8C-402B-98B2-92CB636E6682}" destId="{27110F1B-506B-483A-8597-37364C37C990}" srcOrd="2" destOrd="0" parTransId="{EA37DF7C-54C1-4181-AD4B-81E85486D29B}" sibTransId="{EA08B774-9753-4EA4-BE1D-25307A5D700C}"/>
    <dgm:cxn modelId="{D2760CB2-FC1C-48C0-AAA4-54C013DE4B77}" srcId="{B466BF0C-5467-4F22-B18D-37E42116DF7D}" destId="{13A327CF-BF8C-402B-98B2-92CB636E6682}" srcOrd="0" destOrd="0" parTransId="{638A725C-85A1-45CB-AEE6-0DC7EC54804D}" sibTransId="{C5848503-1F91-404E-8CBF-A315E88C0CA8}"/>
    <dgm:cxn modelId="{FD8618D6-68D6-416A-BAE7-D4EFBB7DC16F}" srcId="{13A327CF-BF8C-402B-98B2-92CB636E6682}" destId="{EC37DF98-B2E9-4CB7-A051-09F33E474E66}" srcOrd="0" destOrd="0" parTransId="{DA08166E-64B4-46CB-A91A-06FCC2BB9CFB}" sibTransId="{5F9D435A-C0AB-4028-A991-07509606AFCB}"/>
    <dgm:cxn modelId="{AA04BAD6-2D7C-4A32-B2C4-1157633A98C1}" type="presOf" srcId="{27110F1B-506B-483A-8597-37364C37C990}" destId="{ACB87401-55F2-4AD4-852C-D9EA3948D434}" srcOrd="0" destOrd="2" presId="urn:microsoft.com/office/officeart/2005/8/layout/list1"/>
    <dgm:cxn modelId="{56D8F9F5-2457-4C65-AD39-F4A063B055CE}" srcId="{13A327CF-BF8C-402B-98B2-92CB636E6682}" destId="{3446B40F-4B46-4D65-AF88-BCBDB83CD8BD}" srcOrd="1" destOrd="0" parTransId="{7BCF9B79-19F7-4ABB-8A85-02712008AC63}" sibTransId="{1A0571D5-5987-4220-8C33-A9B60EBA9B49}"/>
    <dgm:cxn modelId="{34161FF9-F9F3-4668-8988-17E7A09FD0F0}" type="presOf" srcId="{3446B40F-4B46-4D65-AF88-BCBDB83CD8BD}" destId="{ACB87401-55F2-4AD4-852C-D9EA3948D434}" srcOrd="0" destOrd="1" presId="urn:microsoft.com/office/officeart/2005/8/layout/list1"/>
    <dgm:cxn modelId="{68BAAC58-EE73-4338-B09F-6A105EE1DCCE}" type="presParOf" srcId="{C3473849-F88D-4DD3-A330-02034FBF3E1B}" destId="{0D8BD364-0C04-4B05-86DE-9E70FED0F360}" srcOrd="0" destOrd="0" presId="urn:microsoft.com/office/officeart/2005/8/layout/list1"/>
    <dgm:cxn modelId="{9B814B21-60CE-44B8-B190-CE8E05D554E5}" type="presParOf" srcId="{0D8BD364-0C04-4B05-86DE-9E70FED0F360}" destId="{22B3DED1-2439-4205-A757-BBEFF4AD21F4}" srcOrd="0" destOrd="0" presId="urn:microsoft.com/office/officeart/2005/8/layout/list1"/>
    <dgm:cxn modelId="{9B96E9A9-A842-4E30-9864-27FDE2BD9313}" type="presParOf" srcId="{0D8BD364-0C04-4B05-86DE-9E70FED0F360}" destId="{3D9D27D9-E5E3-465F-918B-E0FF09953FE8}" srcOrd="1" destOrd="0" presId="urn:microsoft.com/office/officeart/2005/8/layout/list1"/>
    <dgm:cxn modelId="{CB263CF6-E04F-46B3-BD5E-F078E855D410}" type="presParOf" srcId="{C3473849-F88D-4DD3-A330-02034FBF3E1B}" destId="{33CD5F11-103C-43CE-8F57-6D2BB48DF768}" srcOrd="1" destOrd="0" presId="urn:microsoft.com/office/officeart/2005/8/layout/list1"/>
    <dgm:cxn modelId="{8C2B0037-5424-4E1D-9B2E-66B1877A5E48}" type="presParOf" srcId="{C3473849-F88D-4DD3-A330-02034FBF3E1B}" destId="{ACB87401-55F2-4AD4-852C-D9EA3948D434}"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BF8E324-5CA9-47EF-9A8B-63AEA0F9AAB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B130397-B331-4162-A4B6-DB4EE24E3F9D}">
      <dgm:prSet phldrT="[Text]" phldr="0"/>
      <dgm:spPr/>
      <dgm:t>
        <a:bodyPr/>
        <a:lstStyle/>
        <a:p>
          <a:pPr>
            <a:lnSpc>
              <a:spcPct val="100000"/>
            </a:lnSpc>
          </a:pPr>
          <a:r>
            <a:rPr lang="en-US" b="1" dirty="0">
              <a:latin typeface="Gill Sans MT"/>
            </a:rPr>
            <a:t>Green Infrastructure (10 points):</a:t>
          </a:r>
          <a:r>
            <a:rPr lang="en-US" dirty="0">
              <a:latin typeface="Gill Sans MT"/>
            </a:rPr>
            <a:t> A maximum of 10 points for the inclusion of green infrastructure elements in the project.</a:t>
          </a:r>
          <a:endParaRPr lang="en-US" dirty="0"/>
        </a:p>
      </dgm:t>
    </dgm:pt>
    <dgm:pt modelId="{51FA6DB7-734A-4B9A-95CE-5826E3ED53C3}" type="parTrans" cxnId="{E73BD2C4-F0F4-4E97-8DD8-1D6DD52408DD}">
      <dgm:prSet/>
      <dgm:spPr/>
      <dgm:t>
        <a:bodyPr/>
        <a:lstStyle/>
        <a:p>
          <a:endParaRPr lang="en-US"/>
        </a:p>
      </dgm:t>
    </dgm:pt>
    <dgm:pt modelId="{753D4473-649B-46C1-93CA-3FFC01E07F05}" type="sibTrans" cxnId="{E73BD2C4-F0F4-4E97-8DD8-1D6DD52408DD}">
      <dgm:prSet/>
      <dgm:spPr/>
      <dgm:t>
        <a:bodyPr/>
        <a:lstStyle/>
        <a:p>
          <a:endParaRPr lang="en-US"/>
        </a:p>
      </dgm:t>
    </dgm:pt>
    <dgm:pt modelId="{46A76D6F-79A3-4200-BF4A-7A79E8382729}">
      <dgm:prSet phldr="0"/>
      <dgm:spPr/>
      <dgm:t>
        <a:bodyPr/>
        <a:lstStyle/>
        <a:p>
          <a:pPr>
            <a:lnSpc>
              <a:spcPct val="100000"/>
            </a:lnSpc>
          </a:pPr>
          <a:r>
            <a:rPr lang="en-US" b="1">
              <a:latin typeface="Gill Sans MT"/>
            </a:rPr>
            <a:t>Targeted Populations (25 points): </a:t>
          </a:r>
          <a:r>
            <a:rPr lang="en-US">
              <a:latin typeface="Gill Sans MT"/>
            </a:rPr>
            <a:t>A maximum of 25 points will be awarded to applicants whose program design parameters prioritize funding assistance to households that belong to at least one of the targeted population groups </a:t>
          </a:r>
        </a:p>
      </dgm:t>
    </dgm:pt>
    <dgm:pt modelId="{1E9050C4-847D-4230-94B5-1BDF5B116474}" type="parTrans" cxnId="{4EF359D8-FCF8-4F57-82D9-310BC1DF92E2}">
      <dgm:prSet/>
      <dgm:spPr/>
      <dgm:t>
        <a:bodyPr/>
        <a:lstStyle/>
        <a:p>
          <a:endParaRPr lang="en-US"/>
        </a:p>
      </dgm:t>
    </dgm:pt>
    <dgm:pt modelId="{77F8B48C-F731-4845-B35B-A0509CF4CDAC}" type="sibTrans" cxnId="{4EF359D8-FCF8-4F57-82D9-310BC1DF92E2}">
      <dgm:prSet/>
      <dgm:spPr/>
      <dgm:t>
        <a:bodyPr/>
        <a:lstStyle/>
        <a:p>
          <a:endParaRPr lang="en-US"/>
        </a:p>
      </dgm:t>
    </dgm:pt>
    <dgm:pt modelId="{F05E0AB6-C98E-4F09-A690-20AB7A0E955A}">
      <dgm:prSet phldr="0"/>
      <dgm:spPr/>
      <dgm:t>
        <a:bodyPr/>
        <a:lstStyle/>
        <a:p>
          <a:pPr>
            <a:lnSpc>
              <a:spcPct val="100000"/>
            </a:lnSpc>
          </a:pPr>
          <a:r>
            <a:rPr lang="en-US" b="1">
              <a:latin typeface="Gill Sans MT"/>
            </a:rPr>
            <a:t>New Administrator Experience (15 points):</a:t>
          </a:r>
          <a:r>
            <a:rPr lang="en-US">
              <a:latin typeface="Gill Sans MT"/>
            </a:rPr>
            <a:t> A maximum of 15 points will be awarded to applicants who are working with administering entities who can demonstrate prior experience in construction management, rehabilitation of built structures, and/or prior CDBG OOR experience through a different funding agency. Applicants must provide a written narrative explaining previous relevant experience and a third-party reference of experience in the above-mentioned fields to receive these points.</a:t>
          </a:r>
        </a:p>
      </dgm:t>
    </dgm:pt>
    <dgm:pt modelId="{8D7D17C9-3281-4FCA-8B3F-B1C6599442E2}" type="parTrans" cxnId="{0CD21FAC-DB87-4E0C-964E-A3A606481C8C}">
      <dgm:prSet/>
      <dgm:spPr/>
      <dgm:t>
        <a:bodyPr/>
        <a:lstStyle/>
        <a:p>
          <a:endParaRPr lang="en-US"/>
        </a:p>
      </dgm:t>
    </dgm:pt>
    <dgm:pt modelId="{26C41F2E-9D1B-40D6-A5A7-5E57E730EC7F}" type="sibTrans" cxnId="{0CD21FAC-DB87-4E0C-964E-A3A606481C8C}">
      <dgm:prSet/>
      <dgm:spPr/>
      <dgm:t>
        <a:bodyPr/>
        <a:lstStyle/>
        <a:p>
          <a:endParaRPr lang="en-US"/>
        </a:p>
      </dgm:t>
    </dgm:pt>
    <dgm:pt modelId="{82D885F7-324A-4CFC-9CE0-70DEEEE24332}">
      <dgm:prSet phldrT="[Text]" phldr="0"/>
      <dgm:spPr/>
      <dgm:t>
        <a:bodyPr/>
        <a:lstStyle/>
        <a:p>
          <a:pPr>
            <a:lnSpc>
              <a:spcPct val="100000"/>
            </a:lnSpc>
          </a:pPr>
          <a:r>
            <a:rPr lang="en-US" dirty="0"/>
            <a:t>Applicants must use the </a:t>
          </a:r>
          <a:r>
            <a:rPr lang="en-US" dirty="0">
              <a:hlinkClick xmlns:r="http://schemas.openxmlformats.org/officeDocument/2006/relationships" r:id="rId1"/>
            </a:rPr>
            <a:t>Form OOR-001 CDBG Owner Occupied Program Specific Points</a:t>
          </a:r>
          <a:r>
            <a:rPr lang="en-US" dirty="0"/>
            <a:t> to receive points for this section.</a:t>
          </a:r>
        </a:p>
      </dgm:t>
    </dgm:pt>
    <dgm:pt modelId="{B352F326-13D5-4A15-AA98-F266F04C4075}" type="parTrans" cxnId="{B5EF007E-C35B-461C-BC6E-9A2361BC7551}">
      <dgm:prSet/>
      <dgm:spPr/>
      <dgm:t>
        <a:bodyPr/>
        <a:lstStyle/>
        <a:p>
          <a:endParaRPr lang="en-US"/>
        </a:p>
      </dgm:t>
    </dgm:pt>
    <dgm:pt modelId="{B9840943-4A73-4D99-B8EC-568E8334BF31}" type="sibTrans" cxnId="{B5EF007E-C35B-461C-BC6E-9A2361BC7551}">
      <dgm:prSet/>
      <dgm:spPr/>
      <dgm:t>
        <a:bodyPr/>
        <a:lstStyle/>
        <a:p>
          <a:endParaRPr lang="en-US"/>
        </a:p>
      </dgm:t>
    </dgm:pt>
    <dgm:pt modelId="{5BD12D75-4E83-4F92-A696-6662B9C4C48C}" type="pres">
      <dgm:prSet presAssocID="{8BF8E324-5CA9-47EF-9A8B-63AEA0F9AAB9}" presName="root" presStyleCnt="0">
        <dgm:presLayoutVars>
          <dgm:dir/>
          <dgm:resizeHandles val="exact"/>
        </dgm:presLayoutVars>
      </dgm:prSet>
      <dgm:spPr/>
    </dgm:pt>
    <dgm:pt modelId="{6517E276-E112-4B00-86AD-334E02DD335B}" type="pres">
      <dgm:prSet presAssocID="{46A76D6F-79A3-4200-BF4A-7A79E8382729}" presName="compNode" presStyleCnt="0"/>
      <dgm:spPr/>
    </dgm:pt>
    <dgm:pt modelId="{A1443A8B-C4D3-4363-9A0A-C595A40E1CD4}" type="pres">
      <dgm:prSet presAssocID="{46A76D6F-79A3-4200-BF4A-7A79E8382729}" presName="bgRect" presStyleLbl="bgShp" presStyleIdx="0" presStyleCnt="4"/>
      <dgm:spPr/>
    </dgm:pt>
    <dgm:pt modelId="{C9816240-D985-4DEC-A595-B1F70DAFF056}" type="pres">
      <dgm:prSet presAssocID="{46A76D6F-79A3-4200-BF4A-7A79E8382729}"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eciduous tree"/>
        </a:ext>
      </dgm:extLst>
    </dgm:pt>
    <dgm:pt modelId="{AD5FF039-520A-4741-BB52-3945CA0C42DA}" type="pres">
      <dgm:prSet presAssocID="{46A76D6F-79A3-4200-BF4A-7A79E8382729}" presName="spaceRect" presStyleCnt="0"/>
      <dgm:spPr/>
    </dgm:pt>
    <dgm:pt modelId="{1794A827-33F6-4BAE-8954-F6F611AE63A9}" type="pres">
      <dgm:prSet presAssocID="{46A76D6F-79A3-4200-BF4A-7A79E8382729}" presName="parTx" presStyleLbl="revTx" presStyleIdx="0" presStyleCnt="4">
        <dgm:presLayoutVars>
          <dgm:chMax val="0"/>
          <dgm:chPref val="0"/>
        </dgm:presLayoutVars>
      </dgm:prSet>
      <dgm:spPr/>
    </dgm:pt>
    <dgm:pt modelId="{EA360A60-7394-4E44-8D17-BBE7B7495168}" type="pres">
      <dgm:prSet presAssocID="{77F8B48C-F731-4845-B35B-A0509CF4CDAC}" presName="sibTrans" presStyleCnt="0"/>
      <dgm:spPr/>
    </dgm:pt>
    <dgm:pt modelId="{EB79C830-59B5-4551-B0D8-9CE21B469BEE}" type="pres">
      <dgm:prSet presAssocID="{F05E0AB6-C98E-4F09-A690-20AB7A0E955A}" presName="compNode" presStyleCnt="0"/>
      <dgm:spPr/>
    </dgm:pt>
    <dgm:pt modelId="{447FAD31-40F3-4E70-819B-44CE4A6382CC}" type="pres">
      <dgm:prSet presAssocID="{F05E0AB6-C98E-4F09-A690-20AB7A0E955A}" presName="bgRect" presStyleLbl="bgShp" presStyleIdx="1" presStyleCnt="4"/>
      <dgm:spPr/>
    </dgm:pt>
    <dgm:pt modelId="{620738B8-4D12-4ECC-B37D-E4DFB0324F91}" type="pres">
      <dgm:prSet presAssocID="{F05E0AB6-C98E-4F09-A690-20AB7A0E955A}"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ullseye"/>
        </a:ext>
      </dgm:extLst>
    </dgm:pt>
    <dgm:pt modelId="{8383C41B-DA16-4D08-B1C2-F44F4E64758C}" type="pres">
      <dgm:prSet presAssocID="{F05E0AB6-C98E-4F09-A690-20AB7A0E955A}" presName="spaceRect" presStyleCnt="0"/>
      <dgm:spPr/>
    </dgm:pt>
    <dgm:pt modelId="{365AC796-ADFC-4BEB-8E0E-42719F963EAD}" type="pres">
      <dgm:prSet presAssocID="{F05E0AB6-C98E-4F09-A690-20AB7A0E955A}" presName="parTx" presStyleLbl="revTx" presStyleIdx="1" presStyleCnt="4">
        <dgm:presLayoutVars>
          <dgm:chMax val="0"/>
          <dgm:chPref val="0"/>
        </dgm:presLayoutVars>
      </dgm:prSet>
      <dgm:spPr/>
    </dgm:pt>
    <dgm:pt modelId="{228402D2-7180-4B24-9DB4-65DAC0DCF06B}" type="pres">
      <dgm:prSet presAssocID="{26C41F2E-9D1B-40D6-A5A7-5E57E730EC7F}" presName="sibTrans" presStyleCnt="0"/>
      <dgm:spPr/>
    </dgm:pt>
    <dgm:pt modelId="{E14218CD-B8F5-4009-BF83-247CC7DFF87C}" type="pres">
      <dgm:prSet presAssocID="{4B130397-B331-4162-A4B6-DB4EE24E3F9D}" presName="compNode" presStyleCnt="0"/>
      <dgm:spPr/>
    </dgm:pt>
    <dgm:pt modelId="{75236D20-F52E-46AC-8A00-82FE2FBACD9F}" type="pres">
      <dgm:prSet presAssocID="{4B130397-B331-4162-A4B6-DB4EE24E3F9D}" presName="bgRect" presStyleLbl="bgShp" presStyleIdx="2" presStyleCnt="4"/>
      <dgm:spPr/>
    </dgm:pt>
    <dgm:pt modelId="{83C5E924-CDC1-4534-BC25-D23B98E11BBE}" type="pres">
      <dgm:prSet presAssocID="{4B130397-B331-4162-A4B6-DB4EE24E3F9D}"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Office Worker"/>
        </a:ext>
      </dgm:extLst>
    </dgm:pt>
    <dgm:pt modelId="{0D2DC972-1F73-431B-9512-1FE8A4041D6D}" type="pres">
      <dgm:prSet presAssocID="{4B130397-B331-4162-A4B6-DB4EE24E3F9D}" presName="spaceRect" presStyleCnt="0"/>
      <dgm:spPr/>
    </dgm:pt>
    <dgm:pt modelId="{AD9EE83B-24C4-4DB4-B5AF-6E93B93872CE}" type="pres">
      <dgm:prSet presAssocID="{4B130397-B331-4162-A4B6-DB4EE24E3F9D}" presName="parTx" presStyleLbl="revTx" presStyleIdx="2" presStyleCnt="4">
        <dgm:presLayoutVars>
          <dgm:chMax val="0"/>
          <dgm:chPref val="0"/>
        </dgm:presLayoutVars>
      </dgm:prSet>
      <dgm:spPr/>
    </dgm:pt>
    <dgm:pt modelId="{55C90141-81A4-4FDF-9AF6-9C75D2688866}" type="pres">
      <dgm:prSet presAssocID="{753D4473-649B-46C1-93CA-3FFC01E07F05}" presName="sibTrans" presStyleCnt="0"/>
      <dgm:spPr/>
    </dgm:pt>
    <dgm:pt modelId="{B492A2BF-2310-4648-B6E8-CC73A3642D88}" type="pres">
      <dgm:prSet presAssocID="{82D885F7-324A-4CFC-9CE0-70DEEEE24332}" presName="compNode" presStyleCnt="0"/>
      <dgm:spPr/>
    </dgm:pt>
    <dgm:pt modelId="{6AFB21D6-912D-494A-B6EA-C9272F3109A0}" type="pres">
      <dgm:prSet presAssocID="{82D885F7-324A-4CFC-9CE0-70DEEEE24332}" presName="bgRect" presStyleLbl="bgShp" presStyleIdx="3" presStyleCnt="4"/>
      <dgm:spPr/>
    </dgm:pt>
    <dgm:pt modelId="{976C1489-590E-4651-A3C8-3C8CDFE93C60}" type="pres">
      <dgm:prSet presAssocID="{82D885F7-324A-4CFC-9CE0-70DEEEE24332}" presName="iconRect" presStyleLbl="node1" presStyleIdx="3" presStyleCnt="4"/>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Abacus outline"/>
        </a:ext>
      </dgm:extLst>
    </dgm:pt>
    <dgm:pt modelId="{9C7A3F8B-6658-4E6C-9370-E54FE82D5D8C}" type="pres">
      <dgm:prSet presAssocID="{82D885F7-324A-4CFC-9CE0-70DEEEE24332}" presName="spaceRect" presStyleCnt="0"/>
      <dgm:spPr/>
    </dgm:pt>
    <dgm:pt modelId="{8518FED4-86CE-4000-9605-695F6BF0FCB9}" type="pres">
      <dgm:prSet presAssocID="{82D885F7-324A-4CFC-9CE0-70DEEEE24332}" presName="parTx" presStyleLbl="revTx" presStyleIdx="3" presStyleCnt="4">
        <dgm:presLayoutVars>
          <dgm:chMax val="0"/>
          <dgm:chPref val="0"/>
        </dgm:presLayoutVars>
      </dgm:prSet>
      <dgm:spPr/>
    </dgm:pt>
  </dgm:ptLst>
  <dgm:cxnLst>
    <dgm:cxn modelId="{481EEA15-52D9-4F29-843A-D08B378E62A2}" type="presOf" srcId="{8BF8E324-5CA9-47EF-9A8B-63AEA0F9AAB9}" destId="{5BD12D75-4E83-4F92-A696-6662B9C4C48C}" srcOrd="0" destOrd="0" presId="urn:microsoft.com/office/officeart/2018/2/layout/IconVerticalSolidList"/>
    <dgm:cxn modelId="{79463B2B-A3E7-40A0-8AA3-D1C58F995D09}" type="presOf" srcId="{4B130397-B331-4162-A4B6-DB4EE24E3F9D}" destId="{AD9EE83B-24C4-4DB4-B5AF-6E93B93872CE}" srcOrd="0" destOrd="0" presId="urn:microsoft.com/office/officeart/2018/2/layout/IconVerticalSolidList"/>
    <dgm:cxn modelId="{B5EF007E-C35B-461C-BC6E-9A2361BC7551}" srcId="{8BF8E324-5CA9-47EF-9A8B-63AEA0F9AAB9}" destId="{82D885F7-324A-4CFC-9CE0-70DEEEE24332}" srcOrd="3" destOrd="0" parTransId="{B352F326-13D5-4A15-AA98-F266F04C4075}" sibTransId="{B9840943-4A73-4D99-B8EC-568E8334BF31}"/>
    <dgm:cxn modelId="{0CD21FAC-DB87-4E0C-964E-A3A606481C8C}" srcId="{8BF8E324-5CA9-47EF-9A8B-63AEA0F9AAB9}" destId="{F05E0AB6-C98E-4F09-A690-20AB7A0E955A}" srcOrd="1" destOrd="0" parTransId="{8D7D17C9-3281-4FCA-8B3F-B1C6599442E2}" sibTransId="{26C41F2E-9D1B-40D6-A5A7-5E57E730EC7F}"/>
    <dgm:cxn modelId="{AA7A55B7-29E3-4D8D-84C4-698CB9D21DEB}" type="presOf" srcId="{82D885F7-324A-4CFC-9CE0-70DEEEE24332}" destId="{8518FED4-86CE-4000-9605-695F6BF0FCB9}" srcOrd="0" destOrd="0" presId="urn:microsoft.com/office/officeart/2018/2/layout/IconVerticalSolidList"/>
    <dgm:cxn modelId="{E73BD2C4-F0F4-4E97-8DD8-1D6DD52408DD}" srcId="{8BF8E324-5CA9-47EF-9A8B-63AEA0F9AAB9}" destId="{4B130397-B331-4162-A4B6-DB4EE24E3F9D}" srcOrd="2" destOrd="0" parTransId="{51FA6DB7-734A-4B9A-95CE-5826E3ED53C3}" sibTransId="{753D4473-649B-46C1-93CA-3FFC01E07F05}"/>
    <dgm:cxn modelId="{C9AC05D3-2DEE-4028-A7B4-28386D5A4C8D}" type="presOf" srcId="{F05E0AB6-C98E-4F09-A690-20AB7A0E955A}" destId="{365AC796-ADFC-4BEB-8E0E-42719F963EAD}" srcOrd="0" destOrd="0" presId="urn:microsoft.com/office/officeart/2018/2/layout/IconVerticalSolidList"/>
    <dgm:cxn modelId="{8ED6E8D7-6ABF-43ED-A15A-D3B0B37F35BE}" type="presOf" srcId="{46A76D6F-79A3-4200-BF4A-7A79E8382729}" destId="{1794A827-33F6-4BAE-8954-F6F611AE63A9}" srcOrd="0" destOrd="0" presId="urn:microsoft.com/office/officeart/2018/2/layout/IconVerticalSolidList"/>
    <dgm:cxn modelId="{4EF359D8-FCF8-4F57-82D9-310BC1DF92E2}" srcId="{8BF8E324-5CA9-47EF-9A8B-63AEA0F9AAB9}" destId="{46A76D6F-79A3-4200-BF4A-7A79E8382729}" srcOrd="0" destOrd="0" parTransId="{1E9050C4-847D-4230-94B5-1BDF5B116474}" sibTransId="{77F8B48C-F731-4845-B35B-A0509CF4CDAC}"/>
    <dgm:cxn modelId="{74C35E30-9D51-456B-92A9-08DD0E0D9A09}" type="presParOf" srcId="{5BD12D75-4E83-4F92-A696-6662B9C4C48C}" destId="{6517E276-E112-4B00-86AD-334E02DD335B}" srcOrd="0" destOrd="0" presId="urn:microsoft.com/office/officeart/2018/2/layout/IconVerticalSolidList"/>
    <dgm:cxn modelId="{AA00B403-9199-46F3-8D30-259C9E1909C3}" type="presParOf" srcId="{6517E276-E112-4B00-86AD-334E02DD335B}" destId="{A1443A8B-C4D3-4363-9A0A-C595A40E1CD4}" srcOrd="0" destOrd="0" presId="urn:microsoft.com/office/officeart/2018/2/layout/IconVerticalSolidList"/>
    <dgm:cxn modelId="{46630338-CA13-402B-9A52-D48AC9C2ED98}" type="presParOf" srcId="{6517E276-E112-4B00-86AD-334E02DD335B}" destId="{C9816240-D985-4DEC-A595-B1F70DAFF056}" srcOrd="1" destOrd="0" presId="urn:microsoft.com/office/officeart/2018/2/layout/IconVerticalSolidList"/>
    <dgm:cxn modelId="{25D1F7FE-F537-432A-AAB2-6FEAB69ED0CD}" type="presParOf" srcId="{6517E276-E112-4B00-86AD-334E02DD335B}" destId="{AD5FF039-520A-4741-BB52-3945CA0C42DA}" srcOrd="2" destOrd="0" presId="urn:microsoft.com/office/officeart/2018/2/layout/IconVerticalSolidList"/>
    <dgm:cxn modelId="{80E775FD-C90D-4574-BABF-770921DEF116}" type="presParOf" srcId="{6517E276-E112-4B00-86AD-334E02DD335B}" destId="{1794A827-33F6-4BAE-8954-F6F611AE63A9}" srcOrd="3" destOrd="0" presId="urn:microsoft.com/office/officeart/2018/2/layout/IconVerticalSolidList"/>
    <dgm:cxn modelId="{0B35939F-68BA-497A-922F-4BA16A30FD78}" type="presParOf" srcId="{5BD12D75-4E83-4F92-A696-6662B9C4C48C}" destId="{EA360A60-7394-4E44-8D17-BBE7B7495168}" srcOrd="1" destOrd="0" presId="urn:microsoft.com/office/officeart/2018/2/layout/IconVerticalSolidList"/>
    <dgm:cxn modelId="{1442764B-BE20-48BB-BDF4-8493E1771481}" type="presParOf" srcId="{5BD12D75-4E83-4F92-A696-6662B9C4C48C}" destId="{EB79C830-59B5-4551-B0D8-9CE21B469BEE}" srcOrd="2" destOrd="0" presId="urn:microsoft.com/office/officeart/2018/2/layout/IconVerticalSolidList"/>
    <dgm:cxn modelId="{1FE8F594-5887-46CB-B07B-1733596249DA}" type="presParOf" srcId="{EB79C830-59B5-4551-B0D8-9CE21B469BEE}" destId="{447FAD31-40F3-4E70-819B-44CE4A6382CC}" srcOrd="0" destOrd="0" presId="urn:microsoft.com/office/officeart/2018/2/layout/IconVerticalSolidList"/>
    <dgm:cxn modelId="{C0FE0D2B-9C22-4799-B7DC-2E9B3CEA4A04}" type="presParOf" srcId="{EB79C830-59B5-4551-B0D8-9CE21B469BEE}" destId="{620738B8-4D12-4ECC-B37D-E4DFB0324F91}" srcOrd="1" destOrd="0" presId="urn:microsoft.com/office/officeart/2018/2/layout/IconVerticalSolidList"/>
    <dgm:cxn modelId="{38195012-B66E-46C4-A9D9-7773EBC348DC}" type="presParOf" srcId="{EB79C830-59B5-4551-B0D8-9CE21B469BEE}" destId="{8383C41B-DA16-4D08-B1C2-F44F4E64758C}" srcOrd="2" destOrd="0" presId="urn:microsoft.com/office/officeart/2018/2/layout/IconVerticalSolidList"/>
    <dgm:cxn modelId="{4C9DE470-250C-4CDC-96A2-D33C4B6D33F7}" type="presParOf" srcId="{EB79C830-59B5-4551-B0D8-9CE21B469BEE}" destId="{365AC796-ADFC-4BEB-8E0E-42719F963EAD}" srcOrd="3" destOrd="0" presId="urn:microsoft.com/office/officeart/2018/2/layout/IconVerticalSolidList"/>
    <dgm:cxn modelId="{5D36E295-F949-4ACD-8FC3-B1C460EB5EAF}" type="presParOf" srcId="{5BD12D75-4E83-4F92-A696-6662B9C4C48C}" destId="{228402D2-7180-4B24-9DB4-65DAC0DCF06B}" srcOrd="3" destOrd="0" presId="urn:microsoft.com/office/officeart/2018/2/layout/IconVerticalSolidList"/>
    <dgm:cxn modelId="{2203176F-0DB4-4103-9F1E-7C8DBAEED1B6}" type="presParOf" srcId="{5BD12D75-4E83-4F92-A696-6662B9C4C48C}" destId="{E14218CD-B8F5-4009-BF83-247CC7DFF87C}" srcOrd="4" destOrd="0" presId="urn:microsoft.com/office/officeart/2018/2/layout/IconVerticalSolidList"/>
    <dgm:cxn modelId="{DC567734-4A9D-4287-AB77-560303F182F7}" type="presParOf" srcId="{E14218CD-B8F5-4009-BF83-247CC7DFF87C}" destId="{75236D20-F52E-46AC-8A00-82FE2FBACD9F}" srcOrd="0" destOrd="0" presId="urn:microsoft.com/office/officeart/2018/2/layout/IconVerticalSolidList"/>
    <dgm:cxn modelId="{7020B53F-BD0F-46B4-842C-82992D0A04A8}" type="presParOf" srcId="{E14218CD-B8F5-4009-BF83-247CC7DFF87C}" destId="{83C5E924-CDC1-4534-BC25-D23B98E11BBE}" srcOrd="1" destOrd="0" presId="urn:microsoft.com/office/officeart/2018/2/layout/IconVerticalSolidList"/>
    <dgm:cxn modelId="{B01F616B-2712-4ECE-89D8-2E799FD88979}" type="presParOf" srcId="{E14218CD-B8F5-4009-BF83-247CC7DFF87C}" destId="{0D2DC972-1F73-431B-9512-1FE8A4041D6D}" srcOrd="2" destOrd="0" presId="urn:microsoft.com/office/officeart/2018/2/layout/IconVerticalSolidList"/>
    <dgm:cxn modelId="{673F9A4D-9C78-4E13-9F54-19951E67CFD2}" type="presParOf" srcId="{E14218CD-B8F5-4009-BF83-247CC7DFF87C}" destId="{AD9EE83B-24C4-4DB4-B5AF-6E93B93872CE}" srcOrd="3" destOrd="0" presId="urn:microsoft.com/office/officeart/2018/2/layout/IconVerticalSolidList"/>
    <dgm:cxn modelId="{09280B4A-3340-4C8A-8BD7-03F248C9771D}" type="presParOf" srcId="{5BD12D75-4E83-4F92-A696-6662B9C4C48C}" destId="{55C90141-81A4-4FDF-9AF6-9C75D2688866}" srcOrd="5" destOrd="0" presId="urn:microsoft.com/office/officeart/2018/2/layout/IconVerticalSolidList"/>
    <dgm:cxn modelId="{FE3A195F-5B97-42EB-85D7-47BD8315B77F}" type="presParOf" srcId="{5BD12D75-4E83-4F92-A696-6662B9C4C48C}" destId="{B492A2BF-2310-4648-B6E8-CC73A3642D88}" srcOrd="6" destOrd="0" presId="urn:microsoft.com/office/officeart/2018/2/layout/IconVerticalSolidList"/>
    <dgm:cxn modelId="{D9350242-32B4-4843-BDEE-4B0B38EAEC39}" type="presParOf" srcId="{B492A2BF-2310-4648-B6E8-CC73A3642D88}" destId="{6AFB21D6-912D-494A-B6EA-C9272F3109A0}" srcOrd="0" destOrd="0" presId="urn:microsoft.com/office/officeart/2018/2/layout/IconVerticalSolidList"/>
    <dgm:cxn modelId="{4F0DF672-C94D-434D-861F-8CF2816C1337}" type="presParOf" srcId="{B492A2BF-2310-4648-B6E8-CC73A3642D88}" destId="{976C1489-590E-4651-A3C8-3C8CDFE93C60}" srcOrd="1" destOrd="0" presId="urn:microsoft.com/office/officeart/2018/2/layout/IconVerticalSolidList"/>
    <dgm:cxn modelId="{5D030EE2-ECD4-4028-8703-9892B3FB9DF1}" type="presParOf" srcId="{B492A2BF-2310-4648-B6E8-CC73A3642D88}" destId="{9C7A3F8B-6658-4E6C-9370-E54FE82D5D8C}" srcOrd="2" destOrd="0" presId="urn:microsoft.com/office/officeart/2018/2/layout/IconVerticalSolidList"/>
    <dgm:cxn modelId="{E4E76620-B7A2-4185-8CF1-1E2525446F33}" type="presParOf" srcId="{B492A2BF-2310-4648-B6E8-CC73A3642D88}" destId="{8518FED4-86CE-4000-9605-695F6BF0FCB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63F687E-0A01-448E-9EF1-E07C4B3345B4}"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8F60E5C3-C34C-4508-8F71-C91ECE6CD4DB}">
      <dgm:prSet/>
      <dgm:spPr/>
      <dgm:t>
        <a:bodyPr/>
        <a:lstStyle/>
        <a:p>
          <a:r>
            <a:rPr lang="en-US" b="1" dirty="0"/>
            <a:t>Will the website be updated to reflect these changes prior to 2025 Quarter 4 opening?</a:t>
          </a:r>
        </a:p>
      </dgm:t>
    </dgm:pt>
    <dgm:pt modelId="{649D7DFC-96DD-4E96-B8FB-9E4C9B897331}" type="parTrans" cxnId="{88F1D6D3-281E-4FFC-BA36-31FD21E44B8A}">
      <dgm:prSet/>
      <dgm:spPr/>
      <dgm:t>
        <a:bodyPr/>
        <a:lstStyle/>
        <a:p>
          <a:endParaRPr lang="en-US"/>
        </a:p>
      </dgm:t>
    </dgm:pt>
    <dgm:pt modelId="{98D220DE-9DE4-4F7C-8C6D-CC05C481094F}" type="sibTrans" cxnId="{88F1D6D3-281E-4FFC-BA36-31FD21E44B8A}">
      <dgm:prSet/>
      <dgm:spPr/>
      <dgm:t>
        <a:bodyPr/>
        <a:lstStyle/>
        <a:p>
          <a:endParaRPr lang="en-US"/>
        </a:p>
      </dgm:t>
    </dgm:pt>
    <dgm:pt modelId="{16A61CAF-4D75-4B67-B43E-F74AB34A80D4}">
      <dgm:prSet/>
      <dgm:spPr/>
      <dgm:t>
        <a:bodyPr/>
        <a:lstStyle/>
        <a:p>
          <a:r>
            <a:rPr lang="en-US" b="0"/>
            <a:t>Yes! And so will the one pagers for each affected program. </a:t>
          </a:r>
        </a:p>
      </dgm:t>
    </dgm:pt>
    <dgm:pt modelId="{A11A8772-BC7E-4716-AB0C-55E0BD18FC41}" type="parTrans" cxnId="{3BB783D1-2D72-4836-A3E8-7D4E1BED7CEE}">
      <dgm:prSet/>
      <dgm:spPr/>
      <dgm:t>
        <a:bodyPr/>
        <a:lstStyle/>
        <a:p>
          <a:endParaRPr lang="en-US"/>
        </a:p>
      </dgm:t>
    </dgm:pt>
    <dgm:pt modelId="{7F057846-4A31-435B-8FB4-468D98A97F3E}" type="sibTrans" cxnId="{3BB783D1-2D72-4836-A3E8-7D4E1BED7CEE}">
      <dgm:prSet/>
      <dgm:spPr/>
      <dgm:t>
        <a:bodyPr/>
        <a:lstStyle/>
        <a:p>
          <a:endParaRPr lang="en-US"/>
        </a:p>
      </dgm:t>
    </dgm:pt>
    <dgm:pt modelId="{535B8E2C-24B4-4FA4-BB57-418585FB1178}">
      <dgm:prSet/>
      <dgm:spPr/>
      <dgm:t>
        <a:bodyPr/>
        <a:lstStyle/>
        <a:p>
          <a:r>
            <a:rPr lang="en-US" b="1"/>
            <a:t>Will the new program specific points form be required for all submitted program specific points?</a:t>
          </a:r>
        </a:p>
      </dgm:t>
    </dgm:pt>
    <dgm:pt modelId="{913DE934-B1DB-4CA3-ADCA-2F39A7354B19}" type="parTrans" cxnId="{329AC17C-B4BC-4AC4-931D-149EBBC36EC6}">
      <dgm:prSet/>
      <dgm:spPr/>
      <dgm:t>
        <a:bodyPr/>
        <a:lstStyle/>
        <a:p>
          <a:endParaRPr lang="en-US"/>
        </a:p>
      </dgm:t>
    </dgm:pt>
    <dgm:pt modelId="{82B6D2EB-AEA8-45C8-844E-35631D97492D}" type="sibTrans" cxnId="{329AC17C-B4BC-4AC4-931D-149EBBC36EC6}">
      <dgm:prSet/>
      <dgm:spPr/>
      <dgm:t>
        <a:bodyPr/>
        <a:lstStyle/>
        <a:p>
          <a:endParaRPr lang="en-US"/>
        </a:p>
      </dgm:t>
    </dgm:pt>
    <dgm:pt modelId="{BD020DEF-845C-44C3-906B-D2142CC42A71}">
      <dgm:prSet/>
      <dgm:spPr/>
      <dgm:t>
        <a:bodyPr/>
        <a:lstStyle/>
        <a:p>
          <a:pPr rtl="0"/>
          <a:r>
            <a:rPr lang="en-US" b="0"/>
            <a:t>Yes! Forms are available </a:t>
          </a:r>
          <a:r>
            <a:rPr lang="en-US" b="0">
              <a:latin typeface="Gill Sans MT"/>
            </a:rPr>
            <a:t>on the CDBG Resources webpage under "Program Specific Tools"</a:t>
          </a:r>
        </a:p>
      </dgm:t>
    </dgm:pt>
    <dgm:pt modelId="{CCE7A2BC-0A88-4465-863F-A25311AED285}" type="parTrans" cxnId="{1392023F-7E7F-4DA1-B9F9-1A40A5948FD4}">
      <dgm:prSet/>
      <dgm:spPr/>
      <dgm:t>
        <a:bodyPr/>
        <a:lstStyle/>
        <a:p>
          <a:endParaRPr lang="en-US"/>
        </a:p>
      </dgm:t>
    </dgm:pt>
    <dgm:pt modelId="{DFFCDAAA-21C2-4C34-97EC-E99311456205}" type="sibTrans" cxnId="{1392023F-7E7F-4DA1-B9F9-1A40A5948FD4}">
      <dgm:prSet/>
      <dgm:spPr/>
      <dgm:t>
        <a:bodyPr/>
        <a:lstStyle/>
        <a:p>
          <a:endParaRPr lang="en-US"/>
        </a:p>
      </dgm:t>
    </dgm:pt>
    <dgm:pt modelId="{528E6B17-0F41-4DF0-A7CA-038B46CF3BFA}">
      <dgm:prSet/>
      <dgm:spPr/>
      <dgm:t>
        <a:bodyPr/>
        <a:lstStyle/>
        <a:p>
          <a:r>
            <a:rPr lang="en-US" b="0"/>
            <a:t>Yes, We will update GMS to the greatest extent possible.</a:t>
          </a:r>
        </a:p>
      </dgm:t>
    </dgm:pt>
    <dgm:pt modelId="{A6B0606F-D067-4217-88EE-C71AB139416D}" type="parTrans" cxnId="{231E8338-7AE0-4DE5-8B57-79AD227E009D}">
      <dgm:prSet/>
      <dgm:spPr/>
      <dgm:t>
        <a:bodyPr/>
        <a:lstStyle/>
        <a:p>
          <a:endParaRPr lang="en-US"/>
        </a:p>
      </dgm:t>
    </dgm:pt>
    <dgm:pt modelId="{3A1AC821-C5B7-451B-BB08-703BC0B2058F}" type="sibTrans" cxnId="{231E8338-7AE0-4DE5-8B57-79AD227E009D}">
      <dgm:prSet/>
      <dgm:spPr/>
      <dgm:t>
        <a:bodyPr/>
        <a:lstStyle/>
        <a:p>
          <a:endParaRPr lang="en-US"/>
        </a:p>
      </dgm:t>
    </dgm:pt>
    <dgm:pt modelId="{5D7F0BD9-4FF4-404E-8B71-7D112C69A946}">
      <dgm:prSet/>
      <dgm:spPr/>
      <dgm:t>
        <a:bodyPr/>
        <a:lstStyle/>
        <a:p>
          <a:r>
            <a:rPr lang="en-US" b="0"/>
            <a:t>Application as well as scoresheets are on the docket to be updated. </a:t>
          </a:r>
        </a:p>
      </dgm:t>
    </dgm:pt>
    <dgm:pt modelId="{2361F2FE-936D-44C2-A5D7-DC356E0F5F7D}" type="parTrans" cxnId="{CE8FD876-F4BA-4543-86A0-47652A2FB1CF}">
      <dgm:prSet/>
      <dgm:spPr/>
      <dgm:t>
        <a:bodyPr/>
        <a:lstStyle/>
        <a:p>
          <a:endParaRPr lang="en-US"/>
        </a:p>
      </dgm:t>
    </dgm:pt>
    <dgm:pt modelId="{9AA3B239-F8F2-4743-BD64-C8D26187A6EC}" type="sibTrans" cxnId="{CE8FD876-F4BA-4543-86A0-47652A2FB1CF}">
      <dgm:prSet/>
      <dgm:spPr/>
      <dgm:t>
        <a:bodyPr/>
        <a:lstStyle/>
        <a:p>
          <a:endParaRPr lang="en-US"/>
        </a:p>
      </dgm:t>
    </dgm:pt>
    <dgm:pt modelId="{4DDE6FB3-8209-42CA-A6CB-5A922CEA92B9}">
      <dgm:prSet/>
      <dgm:spPr/>
      <dgm:t>
        <a:bodyPr/>
        <a:lstStyle/>
        <a:p>
          <a:pPr rtl="0"/>
          <a:r>
            <a:rPr lang="en-US" b="1">
              <a:latin typeface="Gill Sans MT"/>
            </a:rPr>
            <a:t>What</a:t>
          </a:r>
          <a:r>
            <a:rPr lang="en-US" b="1"/>
            <a:t> are the dates for</a:t>
          </a:r>
          <a:r>
            <a:rPr lang="en-US" b="1">
              <a:latin typeface="Gill Sans MT"/>
            </a:rPr>
            <a:t> 2026</a:t>
          </a:r>
          <a:r>
            <a:rPr lang="en-US" b="1"/>
            <a:t> quarters?</a:t>
          </a:r>
        </a:p>
      </dgm:t>
    </dgm:pt>
    <dgm:pt modelId="{AFD355CF-C49C-407C-B876-4B8AC1C39D1D}" type="parTrans" cxnId="{0478F2C4-2A89-4B33-86FE-5F765D773B76}">
      <dgm:prSet/>
      <dgm:spPr/>
      <dgm:t>
        <a:bodyPr/>
        <a:lstStyle/>
        <a:p>
          <a:endParaRPr lang="en-US"/>
        </a:p>
      </dgm:t>
    </dgm:pt>
    <dgm:pt modelId="{E70D2328-3AC4-4B25-BCC4-66FF316DFEF3}" type="sibTrans" cxnId="{0478F2C4-2A89-4B33-86FE-5F765D773B76}">
      <dgm:prSet/>
      <dgm:spPr/>
      <dgm:t>
        <a:bodyPr/>
        <a:lstStyle/>
        <a:p>
          <a:endParaRPr lang="en-US"/>
        </a:p>
      </dgm:t>
    </dgm:pt>
    <dgm:pt modelId="{66E77F58-5FFC-4467-A15E-4DCA17F6B62D}">
      <dgm:prSet/>
      <dgm:spPr/>
      <dgm:t>
        <a:bodyPr/>
        <a:lstStyle/>
        <a:p>
          <a:pPr rtl="0"/>
          <a:r>
            <a:rPr lang="en-US" b="0"/>
            <a:t>Stay tuned! </a:t>
          </a:r>
          <a:endParaRPr lang="en-US" b="0">
            <a:latin typeface="Gill Sans MT"/>
          </a:endParaRPr>
        </a:p>
      </dgm:t>
    </dgm:pt>
    <dgm:pt modelId="{66235D6E-5367-4416-A9C2-6BA2E3B43B89}" type="parTrans" cxnId="{EE0AD955-B48C-4D3A-809F-129B905DD637}">
      <dgm:prSet/>
      <dgm:spPr/>
      <dgm:t>
        <a:bodyPr/>
        <a:lstStyle/>
        <a:p>
          <a:endParaRPr lang="en-US"/>
        </a:p>
      </dgm:t>
    </dgm:pt>
    <dgm:pt modelId="{CAFA8C07-E668-4780-8C50-A923E61B5BC9}" type="sibTrans" cxnId="{EE0AD955-B48C-4D3A-809F-129B905DD637}">
      <dgm:prSet/>
      <dgm:spPr/>
      <dgm:t>
        <a:bodyPr/>
        <a:lstStyle/>
        <a:p>
          <a:endParaRPr lang="en-US"/>
        </a:p>
      </dgm:t>
    </dgm:pt>
    <dgm:pt modelId="{63E9C52E-9F72-49FA-8226-9BEE8710FBF2}">
      <dgm:prSet phldr="0"/>
      <dgm:spPr/>
      <dgm:t>
        <a:bodyPr/>
        <a:lstStyle/>
        <a:p>
          <a:r>
            <a:rPr lang="en-US" b="1"/>
            <a:t>Is GMS going to be updated?</a:t>
          </a:r>
          <a:endParaRPr lang="en-US"/>
        </a:p>
      </dgm:t>
    </dgm:pt>
    <dgm:pt modelId="{7F818A87-7991-4E10-89BE-69F01F474CC3}" type="parTrans" cxnId="{B7C386AF-C3D6-46A1-AB72-9EFEBB5B1CF0}">
      <dgm:prSet/>
      <dgm:spPr/>
      <dgm:t>
        <a:bodyPr/>
        <a:lstStyle/>
        <a:p>
          <a:endParaRPr lang="en-US"/>
        </a:p>
      </dgm:t>
    </dgm:pt>
    <dgm:pt modelId="{F189762F-61C8-44F9-ACA8-DBA0D381E7D9}" type="sibTrans" cxnId="{B7C386AF-C3D6-46A1-AB72-9EFEBB5B1CF0}">
      <dgm:prSet/>
      <dgm:spPr/>
      <dgm:t>
        <a:bodyPr/>
        <a:lstStyle/>
        <a:p>
          <a:endParaRPr lang="en-US"/>
        </a:p>
      </dgm:t>
    </dgm:pt>
    <dgm:pt modelId="{155C8212-AF9C-4B30-A6EA-861BC0F9671D}">
      <dgm:prSet phldr="0"/>
      <dgm:spPr/>
      <dgm:t>
        <a:bodyPr/>
        <a:lstStyle/>
        <a:p>
          <a:pPr rtl="0"/>
          <a:r>
            <a:rPr lang="en-US" b="0">
              <a:latin typeface="Gill Sans MT"/>
            </a:rPr>
            <a:t>Note that all programs are moving to rounds in 2026.  The schedule for OOR/Planning in particular may be different than last year.</a:t>
          </a:r>
        </a:p>
      </dgm:t>
    </dgm:pt>
    <dgm:pt modelId="{BD4897D4-1ED7-4566-AA94-6FECB766A5A4}" type="parTrans" cxnId="{DB1314B1-C593-4684-9ADF-51308FC09257}">
      <dgm:prSet/>
      <dgm:spPr/>
      <dgm:t>
        <a:bodyPr/>
        <a:lstStyle/>
        <a:p>
          <a:endParaRPr lang="en-US"/>
        </a:p>
      </dgm:t>
    </dgm:pt>
    <dgm:pt modelId="{0DA681A8-7198-4A0D-9086-759FF20EB79A}" type="sibTrans" cxnId="{DB1314B1-C593-4684-9ADF-51308FC09257}">
      <dgm:prSet/>
      <dgm:spPr/>
      <dgm:t>
        <a:bodyPr/>
        <a:lstStyle/>
        <a:p>
          <a:endParaRPr lang="en-US"/>
        </a:p>
      </dgm:t>
    </dgm:pt>
    <dgm:pt modelId="{A58260CD-4BE4-44C6-9433-14B57DEC458B}">
      <dgm:prSet phldr="0"/>
      <dgm:spPr/>
      <dgm:t>
        <a:bodyPr/>
        <a:lstStyle/>
        <a:p>
          <a:pPr rtl="0"/>
          <a:r>
            <a:rPr lang="en-US" b="0">
              <a:latin typeface="Gill Sans MT"/>
            </a:rPr>
            <a:t>As soon as dates</a:t>
          </a:r>
          <a:r>
            <a:rPr lang="en-US" b="0"/>
            <a:t> are confirmed, the OCRA website calendar will be updated</a:t>
          </a:r>
          <a:r>
            <a:rPr lang="en-US" b="0">
              <a:latin typeface="Gill Sans MT"/>
            </a:rPr>
            <a:t>.</a:t>
          </a:r>
          <a:endParaRPr lang="en-US"/>
        </a:p>
      </dgm:t>
    </dgm:pt>
    <dgm:pt modelId="{F187B0FD-B069-482C-A2C2-813DBB5BD8D3}" type="parTrans" cxnId="{90CA7F89-F03D-4544-B66A-3363DCBFAE64}">
      <dgm:prSet/>
      <dgm:spPr/>
      <dgm:t>
        <a:bodyPr/>
        <a:lstStyle/>
        <a:p>
          <a:endParaRPr lang="en-US"/>
        </a:p>
      </dgm:t>
    </dgm:pt>
    <dgm:pt modelId="{4AED73C5-C772-46C7-B56D-2A8D642937BC}" type="sibTrans" cxnId="{90CA7F89-F03D-4544-B66A-3363DCBFAE64}">
      <dgm:prSet/>
      <dgm:spPr/>
      <dgm:t>
        <a:bodyPr/>
        <a:lstStyle/>
        <a:p>
          <a:endParaRPr lang="en-US"/>
        </a:p>
      </dgm:t>
    </dgm:pt>
    <dgm:pt modelId="{7A083F87-EB89-424D-8AA1-47B1CDB28391}" type="pres">
      <dgm:prSet presAssocID="{E63F687E-0A01-448E-9EF1-E07C4B3345B4}" presName="linear" presStyleCnt="0">
        <dgm:presLayoutVars>
          <dgm:animLvl val="lvl"/>
          <dgm:resizeHandles val="exact"/>
        </dgm:presLayoutVars>
      </dgm:prSet>
      <dgm:spPr/>
    </dgm:pt>
    <dgm:pt modelId="{6AADD2CD-DE09-46A1-A362-F5FDD43C3D59}" type="pres">
      <dgm:prSet presAssocID="{8F60E5C3-C34C-4508-8F71-C91ECE6CD4DB}" presName="parentText" presStyleLbl="node1" presStyleIdx="0" presStyleCnt="4">
        <dgm:presLayoutVars>
          <dgm:chMax val="0"/>
          <dgm:bulletEnabled val="1"/>
        </dgm:presLayoutVars>
      </dgm:prSet>
      <dgm:spPr/>
    </dgm:pt>
    <dgm:pt modelId="{96190A27-E798-486B-9EDE-DF5C06ACFC0A}" type="pres">
      <dgm:prSet presAssocID="{8F60E5C3-C34C-4508-8F71-C91ECE6CD4DB}" presName="childText" presStyleLbl="revTx" presStyleIdx="0" presStyleCnt="4">
        <dgm:presLayoutVars>
          <dgm:bulletEnabled val="1"/>
        </dgm:presLayoutVars>
      </dgm:prSet>
      <dgm:spPr/>
    </dgm:pt>
    <dgm:pt modelId="{3CF9738B-C676-4EA9-A416-DA09B0D4DD14}" type="pres">
      <dgm:prSet presAssocID="{535B8E2C-24B4-4FA4-BB57-418585FB1178}" presName="parentText" presStyleLbl="node1" presStyleIdx="1" presStyleCnt="4">
        <dgm:presLayoutVars>
          <dgm:chMax val="0"/>
          <dgm:bulletEnabled val="1"/>
        </dgm:presLayoutVars>
      </dgm:prSet>
      <dgm:spPr/>
    </dgm:pt>
    <dgm:pt modelId="{B46F6966-9BC1-4C2C-A2E2-F862B053DD74}" type="pres">
      <dgm:prSet presAssocID="{535B8E2C-24B4-4FA4-BB57-418585FB1178}" presName="childText" presStyleLbl="revTx" presStyleIdx="1" presStyleCnt="4">
        <dgm:presLayoutVars>
          <dgm:bulletEnabled val="1"/>
        </dgm:presLayoutVars>
      </dgm:prSet>
      <dgm:spPr/>
    </dgm:pt>
    <dgm:pt modelId="{2C3EF165-5812-4795-AAA6-37C8AA9FA400}" type="pres">
      <dgm:prSet presAssocID="{63E9C52E-9F72-49FA-8226-9BEE8710FBF2}" presName="parentText" presStyleLbl="node1" presStyleIdx="2" presStyleCnt="4">
        <dgm:presLayoutVars>
          <dgm:chMax val="0"/>
          <dgm:bulletEnabled val="1"/>
        </dgm:presLayoutVars>
      </dgm:prSet>
      <dgm:spPr/>
    </dgm:pt>
    <dgm:pt modelId="{3858B0E5-2EF7-4291-AD70-EA0A0B338F67}" type="pres">
      <dgm:prSet presAssocID="{63E9C52E-9F72-49FA-8226-9BEE8710FBF2}" presName="childText" presStyleLbl="revTx" presStyleIdx="2" presStyleCnt="4">
        <dgm:presLayoutVars>
          <dgm:bulletEnabled val="1"/>
        </dgm:presLayoutVars>
      </dgm:prSet>
      <dgm:spPr/>
    </dgm:pt>
    <dgm:pt modelId="{2F23F779-DBDF-402A-ABDE-DFFE476003E2}" type="pres">
      <dgm:prSet presAssocID="{4DDE6FB3-8209-42CA-A6CB-5A922CEA92B9}" presName="parentText" presStyleLbl="node1" presStyleIdx="3" presStyleCnt="4">
        <dgm:presLayoutVars>
          <dgm:chMax val="0"/>
          <dgm:bulletEnabled val="1"/>
        </dgm:presLayoutVars>
      </dgm:prSet>
      <dgm:spPr/>
    </dgm:pt>
    <dgm:pt modelId="{79F46B21-8BDB-4339-9889-B72291952FA1}" type="pres">
      <dgm:prSet presAssocID="{4DDE6FB3-8209-42CA-A6CB-5A922CEA92B9}" presName="childText" presStyleLbl="revTx" presStyleIdx="3" presStyleCnt="4">
        <dgm:presLayoutVars>
          <dgm:bulletEnabled val="1"/>
        </dgm:presLayoutVars>
      </dgm:prSet>
      <dgm:spPr/>
    </dgm:pt>
  </dgm:ptLst>
  <dgm:cxnLst>
    <dgm:cxn modelId="{78FF6C01-1E2E-4D74-907F-6AF0ACD549A5}" type="presOf" srcId="{8F60E5C3-C34C-4508-8F71-C91ECE6CD4DB}" destId="{6AADD2CD-DE09-46A1-A362-F5FDD43C3D59}" srcOrd="0" destOrd="0" presId="urn:microsoft.com/office/officeart/2005/8/layout/vList2"/>
    <dgm:cxn modelId="{231E8338-7AE0-4DE5-8B57-79AD227E009D}" srcId="{63E9C52E-9F72-49FA-8226-9BEE8710FBF2}" destId="{528E6B17-0F41-4DF0-A7CA-038B46CF3BFA}" srcOrd="0" destOrd="0" parTransId="{A6B0606F-D067-4217-88EE-C71AB139416D}" sibTransId="{3A1AC821-C5B7-451B-BB08-703BC0B2058F}"/>
    <dgm:cxn modelId="{1392023F-7E7F-4DA1-B9F9-1A40A5948FD4}" srcId="{535B8E2C-24B4-4FA4-BB57-418585FB1178}" destId="{BD020DEF-845C-44C3-906B-D2142CC42A71}" srcOrd="0" destOrd="0" parTransId="{CCE7A2BC-0A88-4465-863F-A25311AED285}" sibTransId="{DFFCDAAA-21C2-4C34-97EC-E99311456205}"/>
    <dgm:cxn modelId="{5271B96A-F6FA-48BD-B535-A924AF6DD0BD}" type="presOf" srcId="{5D7F0BD9-4FF4-404E-8B71-7D112C69A946}" destId="{3858B0E5-2EF7-4291-AD70-EA0A0B338F67}" srcOrd="0" destOrd="1" presId="urn:microsoft.com/office/officeart/2005/8/layout/vList2"/>
    <dgm:cxn modelId="{73A7186C-F190-4203-BEDD-DC700396C84C}" type="presOf" srcId="{66E77F58-5FFC-4467-A15E-4DCA17F6B62D}" destId="{79F46B21-8BDB-4339-9889-B72291952FA1}" srcOrd="0" destOrd="0" presId="urn:microsoft.com/office/officeart/2005/8/layout/vList2"/>
    <dgm:cxn modelId="{4A642950-1DD2-4528-8781-078D3A352FF4}" type="presOf" srcId="{528E6B17-0F41-4DF0-A7CA-038B46CF3BFA}" destId="{3858B0E5-2EF7-4291-AD70-EA0A0B338F67}" srcOrd="0" destOrd="0" presId="urn:microsoft.com/office/officeart/2005/8/layout/vList2"/>
    <dgm:cxn modelId="{546CEA50-9E09-4C65-967C-65C8F7FC83A3}" type="presOf" srcId="{16A61CAF-4D75-4B67-B43E-F74AB34A80D4}" destId="{96190A27-E798-486B-9EDE-DF5C06ACFC0A}" srcOrd="0" destOrd="0" presId="urn:microsoft.com/office/officeart/2005/8/layout/vList2"/>
    <dgm:cxn modelId="{EE0AD955-B48C-4D3A-809F-129B905DD637}" srcId="{4DDE6FB3-8209-42CA-A6CB-5A922CEA92B9}" destId="{66E77F58-5FFC-4467-A15E-4DCA17F6B62D}" srcOrd="0" destOrd="0" parTransId="{66235D6E-5367-4416-A9C2-6BA2E3B43B89}" sibTransId="{CAFA8C07-E668-4780-8C50-A923E61B5BC9}"/>
    <dgm:cxn modelId="{CE8FD876-F4BA-4543-86A0-47652A2FB1CF}" srcId="{63E9C52E-9F72-49FA-8226-9BEE8710FBF2}" destId="{5D7F0BD9-4FF4-404E-8B71-7D112C69A946}" srcOrd="1" destOrd="0" parTransId="{2361F2FE-936D-44C2-A5D7-DC356E0F5F7D}" sibTransId="{9AA3B239-F8F2-4743-BD64-C8D26187A6EC}"/>
    <dgm:cxn modelId="{329AC17C-B4BC-4AC4-931D-149EBBC36EC6}" srcId="{E63F687E-0A01-448E-9EF1-E07C4B3345B4}" destId="{535B8E2C-24B4-4FA4-BB57-418585FB1178}" srcOrd="1" destOrd="0" parTransId="{913DE934-B1DB-4CA3-ADCA-2F39A7354B19}" sibTransId="{82B6D2EB-AEA8-45C8-844E-35631D97492D}"/>
    <dgm:cxn modelId="{C1BAD27C-331D-41F2-A9FB-A751239144E7}" type="presOf" srcId="{E63F687E-0A01-448E-9EF1-E07C4B3345B4}" destId="{7A083F87-EB89-424D-8AA1-47B1CDB28391}" srcOrd="0" destOrd="0" presId="urn:microsoft.com/office/officeart/2005/8/layout/vList2"/>
    <dgm:cxn modelId="{90CA7F89-F03D-4544-B66A-3363DCBFAE64}" srcId="{4DDE6FB3-8209-42CA-A6CB-5A922CEA92B9}" destId="{A58260CD-4BE4-44C6-9433-14B57DEC458B}" srcOrd="2" destOrd="0" parTransId="{F187B0FD-B069-482C-A2C2-813DBB5BD8D3}" sibTransId="{4AED73C5-C772-46C7-B56D-2A8D642937BC}"/>
    <dgm:cxn modelId="{7A4DB79E-2C7D-4B3A-89F7-E3E1C4F86921}" type="presOf" srcId="{BD020DEF-845C-44C3-906B-D2142CC42A71}" destId="{B46F6966-9BC1-4C2C-A2E2-F862B053DD74}" srcOrd="0" destOrd="0" presId="urn:microsoft.com/office/officeart/2005/8/layout/vList2"/>
    <dgm:cxn modelId="{B7C386AF-C3D6-46A1-AB72-9EFEBB5B1CF0}" srcId="{E63F687E-0A01-448E-9EF1-E07C4B3345B4}" destId="{63E9C52E-9F72-49FA-8226-9BEE8710FBF2}" srcOrd="2" destOrd="0" parTransId="{7F818A87-7991-4E10-89BE-69F01F474CC3}" sibTransId="{F189762F-61C8-44F9-ACA8-DBA0D381E7D9}"/>
    <dgm:cxn modelId="{074D37B0-275F-4F89-9A18-8C6E9CF6F319}" type="presOf" srcId="{4DDE6FB3-8209-42CA-A6CB-5A922CEA92B9}" destId="{2F23F779-DBDF-402A-ABDE-DFFE476003E2}" srcOrd="0" destOrd="0" presId="urn:microsoft.com/office/officeart/2005/8/layout/vList2"/>
    <dgm:cxn modelId="{DB1314B1-C593-4684-9ADF-51308FC09257}" srcId="{4DDE6FB3-8209-42CA-A6CB-5A922CEA92B9}" destId="{155C8212-AF9C-4B30-A6EA-861BC0F9671D}" srcOrd="1" destOrd="0" parTransId="{BD4897D4-1ED7-4566-AA94-6FECB766A5A4}" sibTransId="{0DA681A8-7198-4A0D-9086-759FF20EB79A}"/>
    <dgm:cxn modelId="{B8E7C5C1-24D5-4D78-95E8-184037C47930}" type="presOf" srcId="{A58260CD-4BE4-44C6-9433-14B57DEC458B}" destId="{79F46B21-8BDB-4339-9889-B72291952FA1}" srcOrd="0" destOrd="2" presId="urn:microsoft.com/office/officeart/2005/8/layout/vList2"/>
    <dgm:cxn modelId="{0478F2C4-2A89-4B33-86FE-5F765D773B76}" srcId="{E63F687E-0A01-448E-9EF1-E07C4B3345B4}" destId="{4DDE6FB3-8209-42CA-A6CB-5A922CEA92B9}" srcOrd="3" destOrd="0" parTransId="{AFD355CF-C49C-407C-B876-4B8AC1C39D1D}" sibTransId="{E70D2328-3AC4-4B25-BCC4-66FF316DFEF3}"/>
    <dgm:cxn modelId="{3BB783D1-2D72-4836-A3E8-7D4E1BED7CEE}" srcId="{8F60E5C3-C34C-4508-8F71-C91ECE6CD4DB}" destId="{16A61CAF-4D75-4B67-B43E-F74AB34A80D4}" srcOrd="0" destOrd="0" parTransId="{A11A8772-BC7E-4716-AB0C-55E0BD18FC41}" sibTransId="{7F057846-4A31-435B-8FB4-468D98A97F3E}"/>
    <dgm:cxn modelId="{88F1D6D3-281E-4FFC-BA36-31FD21E44B8A}" srcId="{E63F687E-0A01-448E-9EF1-E07C4B3345B4}" destId="{8F60E5C3-C34C-4508-8F71-C91ECE6CD4DB}" srcOrd="0" destOrd="0" parTransId="{649D7DFC-96DD-4E96-B8FB-9E4C9B897331}" sibTransId="{98D220DE-9DE4-4F7C-8C6D-CC05C481094F}"/>
    <dgm:cxn modelId="{C6DC5EDD-B0B7-4EC3-976A-3AA368B60D81}" type="presOf" srcId="{63E9C52E-9F72-49FA-8226-9BEE8710FBF2}" destId="{2C3EF165-5812-4795-AAA6-37C8AA9FA400}" srcOrd="0" destOrd="0" presId="urn:microsoft.com/office/officeart/2005/8/layout/vList2"/>
    <dgm:cxn modelId="{52B8DAE2-2E82-42FA-8FED-078A4998C80D}" type="presOf" srcId="{535B8E2C-24B4-4FA4-BB57-418585FB1178}" destId="{3CF9738B-C676-4EA9-A416-DA09B0D4DD14}" srcOrd="0" destOrd="0" presId="urn:microsoft.com/office/officeart/2005/8/layout/vList2"/>
    <dgm:cxn modelId="{11BCC3F0-BA26-4146-A714-59BE80EB2268}" type="presOf" srcId="{155C8212-AF9C-4B30-A6EA-861BC0F9671D}" destId="{79F46B21-8BDB-4339-9889-B72291952FA1}" srcOrd="0" destOrd="1" presId="urn:microsoft.com/office/officeart/2005/8/layout/vList2"/>
    <dgm:cxn modelId="{A31B7122-A350-413D-A283-8EC6363D346E}" type="presParOf" srcId="{7A083F87-EB89-424D-8AA1-47B1CDB28391}" destId="{6AADD2CD-DE09-46A1-A362-F5FDD43C3D59}" srcOrd="0" destOrd="0" presId="urn:microsoft.com/office/officeart/2005/8/layout/vList2"/>
    <dgm:cxn modelId="{2D90ED34-BD51-427C-844A-C8A69BAD45A6}" type="presParOf" srcId="{7A083F87-EB89-424D-8AA1-47B1CDB28391}" destId="{96190A27-E798-486B-9EDE-DF5C06ACFC0A}" srcOrd="1" destOrd="0" presId="urn:microsoft.com/office/officeart/2005/8/layout/vList2"/>
    <dgm:cxn modelId="{C29EC606-AAE8-48D3-B214-26A6F3ADA324}" type="presParOf" srcId="{7A083F87-EB89-424D-8AA1-47B1CDB28391}" destId="{3CF9738B-C676-4EA9-A416-DA09B0D4DD14}" srcOrd="2" destOrd="0" presId="urn:microsoft.com/office/officeart/2005/8/layout/vList2"/>
    <dgm:cxn modelId="{7A0E0145-6C04-4E51-BE90-77CD39E19FDB}" type="presParOf" srcId="{7A083F87-EB89-424D-8AA1-47B1CDB28391}" destId="{B46F6966-9BC1-4C2C-A2E2-F862B053DD74}" srcOrd="3" destOrd="0" presId="urn:microsoft.com/office/officeart/2005/8/layout/vList2"/>
    <dgm:cxn modelId="{75455159-0895-4CBB-ABD0-3FE40B8CCB58}" type="presParOf" srcId="{7A083F87-EB89-424D-8AA1-47B1CDB28391}" destId="{2C3EF165-5812-4795-AAA6-37C8AA9FA400}" srcOrd="4" destOrd="0" presId="urn:microsoft.com/office/officeart/2005/8/layout/vList2"/>
    <dgm:cxn modelId="{AD8F4568-0A8F-42BC-8E15-E076DDC30B22}" type="presParOf" srcId="{7A083F87-EB89-424D-8AA1-47B1CDB28391}" destId="{3858B0E5-2EF7-4291-AD70-EA0A0B338F67}" srcOrd="5" destOrd="0" presId="urn:microsoft.com/office/officeart/2005/8/layout/vList2"/>
    <dgm:cxn modelId="{597FBC55-7102-41F3-8AE6-52232842EB1C}" type="presParOf" srcId="{7A083F87-EB89-424D-8AA1-47B1CDB28391}" destId="{2F23F779-DBDF-402A-ABDE-DFFE476003E2}" srcOrd="6" destOrd="0" presId="urn:microsoft.com/office/officeart/2005/8/layout/vList2"/>
    <dgm:cxn modelId="{79B121D5-288D-4632-A39D-98FB46C0146B}" type="presParOf" srcId="{7A083F87-EB89-424D-8AA1-47B1CDB28391}" destId="{79F46B21-8BDB-4339-9889-B72291952FA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DABF74-60A1-4212-A859-A40BDA7449A1}" type="doc">
      <dgm:prSet loTypeId="urn:microsoft.com/office/officeart/2008/layout/AlternatingPictureBlocks" loCatId="list" qsTypeId="urn:microsoft.com/office/officeart/2005/8/quickstyle/simple2" qsCatId="simple" csTypeId="urn:microsoft.com/office/officeart/2005/8/colors/accent1_1" csCatId="accent1" phldr="1"/>
      <dgm:spPr/>
      <dgm:t>
        <a:bodyPr/>
        <a:lstStyle/>
        <a:p>
          <a:endParaRPr lang="en-US"/>
        </a:p>
      </dgm:t>
    </dgm:pt>
    <dgm:pt modelId="{4EB283A9-0D0C-404D-8C15-796AEE05A6AF}">
      <dgm:prSet phldrT="[Text]" custT="1"/>
      <dgm:spPr>
        <a:solidFill>
          <a:schemeClr val="bg1"/>
        </a:solidFill>
      </dgm:spPr>
      <dgm:t>
        <a:bodyPr/>
        <a:lstStyle/>
        <a:p>
          <a:r>
            <a:rPr lang="en-US" sz="1800"/>
            <a:t>Goal 1 - Improve community water, wastewater, and stormwater</a:t>
          </a:r>
          <a:endParaRPr lang="en-US" sz="1800">
            <a:solidFill>
              <a:schemeClr val="bg1"/>
            </a:solidFill>
          </a:endParaRPr>
        </a:p>
      </dgm:t>
    </dgm:pt>
    <dgm:pt modelId="{9AC012B9-ED80-4193-834A-C582694937FD}" type="parTrans" cxnId="{8A20908B-4F67-4DB8-8CEE-99BFD9CE1DEA}">
      <dgm:prSet/>
      <dgm:spPr/>
      <dgm:t>
        <a:bodyPr/>
        <a:lstStyle/>
        <a:p>
          <a:endParaRPr lang="en-US"/>
        </a:p>
      </dgm:t>
    </dgm:pt>
    <dgm:pt modelId="{8A7B6FE4-2652-4974-9E11-FA560D1B881F}" type="sibTrans" cxnId="{8A20908B-4F67-4DB8-8CEE-99BFD9CE1DEA}">
      <dgm:prSet/>
      <dgm:spPr/>
      <dgm:t>
        <a:bodyPr/>
        <a:lstStyle/>
        <a:p>
          <a:endParaRPr lang="en-US"/>
        </a:p>
      </dgm:t>
    </dgm:pt>
    <dgm:pt modelId="{234D4010-4D91-4D14-B248-DFF49908908C}">
      <dgm:prSet phldrT="[Text]" custT="1"/>
      <dgm:spPr/>
      <dgm:t>
        <a:bodyPr/>
        <a:lstStyle/>
        <a:p>
          <a:r>
            <a:rPr lang="en-US" sz="1800"/>
            <a:t>Goal 2 - Support community revitalization and historic preservation</a:t>
          </a:r>
        </a:p>
      </dgm:t>
    </dgm:pt>
    <dgm:pt modelId="{75286437-4111-4C67-B1F9-98F727598FA6}" type="parTrans" cxnId="{18112176-CD24-4725-9FAD-6105D726E056}">
      <dgm:prSet/>
      <dgm:spPr/>
      <dgm:t>
        <a:bodyPr/>
        <a:lstStyle/>
        <a:p>
          <a:endParaRPr lang="en-US"/>
        </a:p>
      </dgm:t>
    </dgm:pt>
    <dgm:pt modelId="{9897FE5C-05F8-43B9-A7AD-80087AA9DBE0}" type="sibTrans" cxnId="{18112176-CD24-4725-9FAD-6105D726E056}">
      <dgm:prSet/>
      <dgm:spPr/>
      <dgm:t>
        <a:bodyPr/>
        <a:lstStyle/>
        <a:p>
          <a:endParaRPr lang="en-US"/>
        </a:p>
      </dgm:t>
    </dgm:pt>
    <dgm:pt modelId="{4867F4A7-9D95-4A52-BB06-AA8C4047AEED}">
      <dgm:prSet phldrT="[Text]" custT="1"/>
      <dgm:spPr/>
      <dgm:t>
        <a:bodyPr/>
        <a:lstStyle/>
        <a:p>
          <a:r>
            <a:rPr lang="en-US" sz="1800"/>
            <a:t>Goal 4 – Create and maintain affordable houses for owner-occupants</a:t>
          </a:r>
        </a:p>
      </dgm:t>
    </dgm:pt>
    <dgm:pt modelId="{FE0FC6E8-989F-48CC-9852-2A4126BFCC4C}" type="parTrans" cxnId="{4CB2D7F6-6FA3-40E1-9BCE-9D02CD1EB23E}">
      <dgm:prSet/>
      <dgm:spPr/>
      <dgm:t>
        <a:bodyPr/>
        <a:lstStyle/>
        <a:p>
          <a:endParaRPr lang="en-US"/>
        </a:p>
      </dgm:t>
    </dgm:pt>
    <dgm:pt modelId="{2E3FA81C-75B0-420D-A4ED-8A8273B62DC8}" type="sibTrans" cxnId="{4CB2D7F6-6FA3-40E1-9BCE-9D02CD1EB23E}">
      <dgm:prSet/>
      <dgm:spPr/>
      <dgm:t>
        <a:bodyPr/>
        <a:lstStyle/>
        <a:p>
          <a:endParaRPr lang="en-US"/>
        </a:p>
      </dgm:t>
    </dgm:pt>
    <dgm:pt modelId="{F8701E0B-6C68-47F6-B4A3-21EAE0A7563B}">
      <dgm:prSet phldrT="[Text]" custT="1"/>
      <dgm:spPr/>
      <dgm:t>
        <a:bodyPr/>
        <a:lstStyle/>
        <a:p>
          <a:r>
            <a:rPr lang="en-US" sz="1800"/>
            <a:t>Goal 3 - Provide planning grants to local governments</a:t>
          </a:r>
        </a:p>
      </dgm:t>
    </dgm:pt>
    <dgm:pt modelId="{AA6664E9-A837-4E1D-B39F-839FBDFF554A}" type="parTrans" cxnId="{86B92CD4-9347-41EF-A190-F43AC95F4FF8}">
      <dgm:prSet/>
      <dgm:spPr/>
      <dgm:t>
        <a:bodyPr/>
        <a:lstStyle/>
        <a:p>
          <a:endParaRPr lang="en-US"/>
        </a:p>
      </dgm:t>
    </dgm:pt>
    <dgm:pt modelId="{2F43DCE2-9175-4E69-B0FB-24CB44E31D7C}" type="sibTrans" cxnId="{86B92CD4-9347-41EF-A190-F43AC95F4FF8}">
      <dgm:prSet/>
      <dgm:spPr/>
      <dgm:t>
        <a:bodyPr/>
        <a:lstStyle/>
        <a:p>
          <a:endParaRPr lang="en-US"/>
        </a:p>
      </dgm:t>
    </dgm:pt>
    <dgm:pt modelId="{FFF7A193-3FBC-4201-B066-8EF5B643A17F}">
      <dgm:prSet phldrT="[Text]" custT="1"/>
      <dgm:spPr/>
      <dgm:t>
        <a:bodyPr/>
        <a:lstStyle/>
        <a:p>
          <a:r>
            <a:rPr lang="en-US" sz="1800"/>
            <a:t>Goal 5 – Foster community resilience through grant programs</a:t>
          </a:r>
        </a:p>
      </dgm:t>
    </dgm:pt>
    <dgm:pt modelId="{B49EF2E2-2401-4794-BB9E-958D46C71B36}" type="parTrans" cxnId="{A43491DE-D3B4-4AF0-8FAC-58199F7F3AC7}">
      <dgm:prSet/>
      <dgm:spPr/>
      <dgm:t>
        <a:bodyPr/>
        <a:lstStyle/>
        <a:p>
          <a:endParaRPr lang="en-US"/>
        </a:p>
      </dgm:t>
    </dgm:pt>
    <dgm:pt modelId="{5D822935-968C-4E19-92B9-14A92AA24A0B}" type="sibTrans" cxnId="{A43491DE-D3B4-4AF0-8FAC-58199F7F3AC7}">
      <dgm:prSet/>
      <dgm:spPr/>
      <dgm:t>
        <a:bodyPr/>
        <a:lstStyle/>
        <a:p>
          <a:endParaRPr lang="en-US"/>
        </a:p>
      </dgm:t>
    </dgm:pt>
    <dgm:pt modelId="{96022F7A-B5A7-49FC-B0BE-675C5ED8539C}" type="pres">
      <dgm:prSet presAssocID="{7EDABF74-60A1-4212-A859-A40BDA7449A1}" presName="linearFlow" presStyleCnt="0">
        <dgm:presLayoutVars>
          <dgm:dir/>
          <dgm:resizeHandles val="exact"/>
        </dgm:presLayoutVars>
      </dgm:prSet>
      <dgm:spPr/>
    </dgm:pt>
    <dgm:pt modelId="{418EE720-247A-4276-961A-D3B2801D673A}" type="pres">
      <dgm:prSet presAssocID="{4EB283A9-0D0C-404D-8C15-796AEE05A6AF}" presName="comp" presStyleCnt="0"/>
      <dgm:spPr/>
    </dgm:pt>
    <dgm:pt modelId="{DEDC7160-CE5B-461E-9417-DEAC3B0C97A6}" type="pres">
      <dgm:prSet presAssocID="{4EB283A9-0D0C-404D-8C15-796AEE05A6AF}" presName="rect2" presStyleLbl="node1" presStyleIdx="0" presStyleCnt="5">
        <dgm:presLayoutVars>
          <dgm:bulletEnabled val="1"/>
        </dgm:presLayoutVars>
      </dgm:prSet>
      <dgm:spPr/>
    </dgm:pt>
    <dgm:pt modelId="{FDB00E74-C258-438B-9C17-661D44127B90}" type="pres">
      <dgm:prSet presAssocID="{4EB283A9-0D0C-404D-8C15-796AEE05A6AF}" presName="rect1" presStyleLbl="ln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Leaky Tap outline"/>
        </a:ext>
      </dgm:extLst>
    </dgm:pt>
    <dgm:pt modelId="{EE43CF04-D3E2-4A74-B006-3070451ABCF9}" type="pres">
      <dgm:prSet presAssocID="{8A7B6FE4-2652-4974-9E11-FA560D1B881F}" presName="sibTrans" presStyleCnt="0"/>
      <dgm:spPr/>
    </dgm:pt>
    <dgm:pt modelId="{3674753A-9DC1-41D8-B964-52EA43F3016A}" type="pres">
      <dgm:prSet presAssocID="{234D4010-4D91-4D14-B248-DFF49908908C}" presName="comp" presStyleCnt="0"/>
      <dgm:spPr/>
    </dgm:pt>
    <dgm:pt modelId="{C1EF1C60-9822-4E15-BA5E-32DE793CCD6D}" type="pres">
      <dgm:prSet presAssocID="{234D4010-4D91-4D14-B248-DFF49908908C}" presName="rect2" presStyleLbl="node1" presStyleIdx="1" presStyleCnt="5">
        <dgm:presLayoutVars>
          <dgm:bulletEnabled val="1"/>
        </dgm:presLayoutVars>
      </dgm:prSet>
      <dgm:spPr/>
    </dgm:pt>
    <dgm:pt modelId="{41E93BFD-6876-4795-8E9E-478FE863CA21}" type="pres">
      <dgm:prSet presAssocID="{234D4010-4D91-4D14-B248-DFF49908908C}" presName="rect1" presStyleLbl="ln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Schoolhouse with solid fill"/>
        </a:ext>
      </dgm:extLst>
    </dgm:pt>
    <dgm:pt modelId="{26005406-07C6-410D-934C-070D60F39E0F}" type="pres">
      <dgm:prSet presAssocID="{9897FE5C-05F8-43B9-A7AD-80087AA9DBE0}" presName="sibTrans" presStyleCnt="0"/>
      <dgm:spPr/>
    </dgm:pt>
    <dgm:pt modelId="{F8A3F0C3-52AB-4F22-B993-8FD57748848E}" type="pres">
      <dgm:prSet presAssocID="{F8701E0B-6C68-47F6-B4A3-21EAE0A7563B}" presName="comp" presStyleCnt="0"/>
      <dgm:spPr/>
    </dgm:pt>
    <dgm:pt modelId="{AA827FEB-8FB0-413A-BD1D-C857E2C4EA8F}" type="pres">
      <dgm:prSet presAssocID="{F8701E0B-6C68-47F6-B4A3-21EAE0A7563B}" presName="rect2" presStyleLbl="node1" presStyleIdx="2" presStyleCnt="5">
        <dgm:presLayoutVars>
          <dgm:bulletEnabled val="1"/>
        </dgm:presLayoutVars>
      </dgm:prSet>
      <dgm:spPr/>
    </dgm:pt>
    <dgm:pt modelId="{46349247-52FE-4D15-A082-4BEE4EC6261A}" type="pres">
      <dgm:prSet presAssocID="{F8701E0B-6C68-47F6-B4A3-21EAE0A7563B}" presName="rect1" presStyleLbl="ln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Playbook with solid fill"/>
        </a:ext>
      </dgm:extLst>
    </dgm:pt>
    <dgm:pt modelId="{BD08CE8A-170B-47D3-A384-D2A7F1519F0C}" type="pres">
      <dgm:prSet presAssocID="{2F43DCE2-9175-4E69-B0FB-24CB44E31D7C}" presName="sibTrans" presStyleCnt="0"/>
      <dgm:spPr/>
    </dgm:pt>
    <dgm:pt modelId="{851B5F4E-47C9-478E-87D6-4D5A16B819C9}" type="pres">
      <dgm:prSet presAssocID="{4867F4A7-9D95-4A52-BB06-AA8C4047AEED}" presName="comp" presStyleCnt="0"/>
      <dgm:spPr/>
    </dgm:pt>
    <dgm:pt modelId="{D5C7B7A7-5E26-4DA6-B401-E0F6AF05D6A6}" type="pres">
      <dgm:prSet presAssocID="{4867F4A7-9D95-4A52-BB06-AA8C4047AEED}" presName="rect2" presStyleLbl="node1" presStyleIdx="3" presStyleCnt="5">
        <dgm:presLayoutVars>
          <dgm:bulletEnabled val="1"/>
        </dgm:presLayoutVars>
      </dgm:prSet>
      <dgm:spPr/>
    </dgm:pt>
    <dgm:pt modelId="{BAF628FC-B3E6-4C5D-8528-F3055AF16BA0}" type="pres">
      <dgm:prSet presAssocID="{4867F4A7-9D95-4A52-BB06-AA8C4047AEED}" presName="rect1" presStyleLbl="ln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l="-1000" r="-1000"/>
          </a:stretch>
        </a:blipFill>
      </dgm:spPr>
      <dgm:extLst>
        <a:ext uri="{E40237B7-FDA0-4F09-8148-C483321AD2D9}">
          <dgm14:cNvPr xmlns:dgm14="http://schemas.microsoft.com/office/drawing/2010/diagram" id="0" name="" descr="House with solid fill"/>
        </a:ext>
      </dgm:extLst>
    </dgm:pt>
    <dgm:pt modelId="{F2E53877-2943-47AB-8952-B6D279A7A18D}" type="pres">
      <dgm:prSet presAssocID="{2E3FA81C-75B0-420D-A4ED-8A8273B62DC8}" presName="sibTrans" presStyleCnt="0"/>
      <dgm:spPr/>
    </dgm:pt>
    <dgm:pt modelId="{FE7D613B-6B3A-4DCA-957A-8E28E3FBF143}" type="pres">
      <dgm:prSet presAssocID="{FFF7A193-3FBC-4201-B066-8EF5B643A17F}" presName="comp" presStyleCnt="0"/>
      <dgm:spPr/>
    </dgm:pt>
    <dgm:pt modelId="{85EBD8F4-ED6E-4ECF-91BC-D2B2A81C79E3}" type="pres">
      <dgm:prSet presAssocID="{FFF7A193-3FBC-4201-B066-8EF5B643A17F}" presName="rect2" presStyleLbl="node1" presStyleIdx="4" presStyleCnt="5">
        <dgm:presLayoutVars>
          <dgm:bulletEnabled val="1"/>
        </dgm:presLayoutVars>
      </dgm:prSet>
      <dgm:spPr/>
    </dgm:pt>
    <dgm:pt modelId="{E4D3788F-0339-43D5-A783-4F1DCED7FEF6}" type="pres">
      <dgm:prSet presAssocID="{FFF7A193-3FBC-4201-B066-8EF5B643A17F}" presName="rect1" presStyleLbl="ln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l="-1000" r="-1000"/>
          </a:stretch>
        </a:blipFill>
      </dgm:spPr>
      <dgm:extLst>
        <a:ext uri="{E40237B7-FDA0-4F09-8148-C483321AD2D9}">
          <dgm14:cNvPr xmlns:dgm14="http://schemas.microsoft.com/office/drawing/2010/diagram" id="0" name="" descr="Neighborhood outline"/>
        </a:ext>
      </dgm:extLst>
    </dgm:pt>
  </dgm:ptLst>
  <dgm:cxnLst>
    <dgm:cxn modelId="{4DAA6B15-7B1F-4007-AD5C-A16DF14971CF}" type="presOf" srcId="{7EDABF74-60A1-4212-A859-A40BDA7449A1}" destId="{96022F7A-B5A7-49FC-B0BE-675C5ED8539C}" srcOrd="0" destOrd="0" presId="urn:microsoft.com/office/officeart/2008/layout/AlternatingPictureBlocks"/>
    <dgm:cxn modelId="{266B2324-ADCE-4BA5-8B51-1CF1D7F7D9D8}" type="presOf" srcId="{234D4010-4D91-4D14-B248-DFF49908908C}" destId="{C1EF1C60-9822-4E15-BA5E-32DE793CCD6D}" srcOrd="0" destOrd="0" presId="urn:microsoft.com/office/officeart/2008/layout/AlternatingPictureBlocks"/>
    <dgm:cxn modelId="{87F07C24-9E5F-46C8-84A5-8F72FA668B3D}" type="presOf" srcId="{4EB283A9-0D0C-404D-8C15-796AEE05A6AF}" destId="{DEDC7160-CE5B-461E-9417-DEAC3B0C97A6}" srcOrd="0" destOrd="0" presId="urn:microsoft.com/office/officeart/2008/layout/AlternatingPictureBlocks"/>
    <dgm:cxn modelId="{450F5431-1ED4-4BEC-B223-B1833BF31382}" type="presOf" srcId="{F8701E0B-6C68-47F6-B4A3-21EAE0A7563B}" destId="{AA827FEB-8FB0-413A-BD1D-C857E2C4EA8F}" srcOrd="0" destOrd="0" presId="urn:microsoft.com/office/officeart/2008/layout/AlternatingPictureBlocks"/>
    <dgm:cxn modelId="{7B945736-D0E6-453E-ABB2-68E0D5444672}" type="presOf" srcId="{4867F4A7-9D95-4A52-BB06-AA8C4047AEED}" destId="{D5C7B7A7-5E26-4DA6-B401-E0F6AF05D6A6}" srcOrd="0" destOrd="0" presId="urn:microsoft.com/office/officeart/2008/layout/AlternatingPictureBlocks"/>
    <dgm:cxn modelId="{18112176-CD24-4725-9FAD-6105D726E056}" srcId="{7EDABF74-60A1-4212-A859-A40BDA7449A1}" destId="{234D4010-4D91-4D14-B248-DFF49908908C}" srcOrd="1" destOrd="0" parTransId="{75286437-4111-4C67-B1F9-98F727598FA6}" sibTransId="{9897FE5C-05F8-43B9-A7AD-80087AA9DBE0}"/>
    <dgm:cxn modelId="{8A20908B-4F67-4DB8-8CEE-99BFD9CE1DEA}" srcId="{7EDABF74-60A1-4212-A859-A40BDA7449A1}" destId="{4EB283A9-0D0C-404D-8C15-796AEE05A6AF}" srcOrd="0" destOrd="0" parTransId="{9AC012B9-ED80-4193-834A-C582694937FD}" sibTransId="{8A7B6FE4-2652-4974-9E11-FA560D1B881F}"/>
    <dgm:cxn modelId="{792A3895-634C-49B7-BB90-4CDBC4160968}" type="presOf" srcId="{FFF7A193-3FBC-4201-B066-8EF5B643A17F}" destId="{85EBD8F4-ED6E-4ECF-91BC-D2B2A81C79E3}" srcOrd="0" destOrd="0" presId="urn:microsoft.com/office/officeart/2008/layout/AlternatingPictureBlocks"/>
    <dgm:cxn modelId="{86B92CD4-9347-41EF-A190-F43AC95F4FF8}" srcId="{7EDABF74-60A1-4212-A859-A40BDA7449A1}" destId="{F8701E0B-6C68-47F6-B4A3-21EAE0A7563B}" srcOrd="2" destOrd="0" parTransId="{AA6664E9-A837-4E1D-B39F-839FBDFF554A}" sibTransId="{2F43DCE2-9175-4E69-B0FB-24CB44E31D7C}"/>
    <dgm:cxn modelId="{A43491DE-D3B4-4AF0-8FAC-58199F7F3AC7}" srcId="{7EDABF74-60A1-4212-A859-A40BDA7449A1}" destId="{FFF7A193-3FBC-4201-B066-8EF5B643A17F}" srcOrd="4" destOrd="0" parTransId="{B49EF2E2-2401-4794-BB9E-958D46C71B36}" sibTransId="{5D822935-968C-4E19-92B9-14A92AA24A0B}"/>
    <dgm:cxn modelId="{4CB2D7F6-6FA3-40E1-9BCE-9D02CD1EB23E}" srcId="{7EDABF74-60A1-4212-A859-A40BDA7449A1}" destId="{4867F4A7-9D95-4A52-BB06-AA8C4047AEED}" srcOrd="3" destOrd="0" parTransId="{FE0FC6E8-989F-48CC-9852-2A4126BFCC4C}" sibTransId="{2E3FA81C-75B0-420D-A4ED-8A8273B62DC8}"/>
    <dgm:cxn modelId="{461FE94C-120D-4A38-9878-1908F6267A95}" type="presParOf" srcId="{96022F7A-B5A7-49FC-B0BE-675C5ED8539C}" destId="{418EE720-247A-4276-961A-D3B2801D673A}" srcOrd="0" destOrd="0" presId="urn:microsoft.com/office/officeart/2008/layout/AlternatingPictureBlocks"/>
    <dgm:cxn modelId="{B426C16B-6719-422E-BC41-42752F41EB7C}" type="presParOf" srcId="{418EE720-247A-4276-961A-D3B2801D673A}" destId="{DEDC7160-CE5B-461E-9417-DEAC3B0C97A6}" srcOrd="0" destOrd="0" presId="urn:microsoft.com/office/officeart/2008/layout/AlternatingPictureBlocks"/>
    <dgm:cxn modelId="{AA8C2EC4-4FFB-4214-9AB9-40ACAB552F9C}" type="presParOf" srcId="{418EE720-247A-4276-961A-D3B2801D673A}" destId="{FDB00E74-C258-438B-9C17-661D44127B90}" srcOrd="1" destOrd="0" presId="urn:microsoft.com/office/officeart/2008/layout/AlternatingPictureBlocks"/>
    <dgm:cxn modelId="{83E7E59C-1AE6-4D0D-AD8E-739DCBA9DE21}" type="presParOf" srcId="{96022F7A-B5A7-49FC-B0BE-675C5ED8539C}" destId="{EE43CF04-D3E2-4A74-B006-3070451ABCF9}" srcOrd="1" destOrd="0" presId="urn:microsoft.com/office/officeart/2008/layout/AlternatingPictureBlocks"/>
    <dgm:cxn modelId="{41446A17-E344-4059-A041-D43EBED706D4}" type="presParOf" srcId="{96022F7A-B5A7-49FC-B0BE-675C5ED8539C}" destId="{3674753A-9DC1-41D8-B964-52EA43F3016A}" srcOrd="2" destOrd="0" presId="urn:microsoft.com/office/officeart/2008/layout/AlternatingPictureBlocks"/>
    <dgm:cxn modelId="{57AB3902-4A6F-4680-87D1-2454A533B7D0}" type="presParOf" srcId="{3674753A-9DC1-41D8-B964-52EA43F3016A}" destId="{C1EF1C60-9822-4E15-BA5E-32DE793CCD6D}" srcOrd="0" destOrd="0" presId="urn:microsoft.com/office/officeart/2008/layout/AlternatingPictureBlocks"/>
    <dgm:cxn modelId="{91564F27-7530-4B56-992F-8B767D1B85C8}" type="presParOf" srcId="{3674753A-9DC1-41D8-B964-52EA43F3016A}" destId="{41E93BFD-6876-4795-8E9E-478FE863CA21}" srcOrd="1" destOrd="0" presId="urn:microsoft.com/office/officeart/2008/layout/AlternatingPictureBlocks"/>
    <dgm:cxn modelId="{F55F6878-330A-4236-910D-9B0D1F2E7850}" type="presParOf" srcId="{96022F7A-B5A7-49FC-B0BE-675C5ED8539C}" destId="{26005406-07C6-410D-934C-070D60F39E0F}" srcOrd="3" destOrd="0" presId="urn:microsoft.com/office/officeart/2008/layout/AlternatingPictureBlocks"/>
    <dgm:cxn modelId="{E44E679C-C609-41EF-AA22-FA20145CEC8F}" type="presParOf" srcId="{96022F7A-B5A7-49FC-B0BE-675C5ED8539C}" destId="{F8A3F0C3-52AB-4F22-B993-8FD57748848E}" srcOrd="4" destOrd="0" presId="urn:microsoft.com/office/officeart/2008/layout/AlternatingPictureBlocks"/>
    <dgm:cxn modelId="{16E23A55-50AD-4087-A6BC-2532C43E3C8A}" type="presParOf" srcId="{F8A3F0C3-52AB-4F22-B993-8FD57748848E}" destId="{AA827FEB-8FB0-413A-BD1D-C857E2C4EA8F}" srcOrd="0" destOrd="0" presId="urn:microsoft.com/office/officeart/2008/layout/AlternatingPictureBlocks"/>
    <dgm:cxn modelId="{BE0282AF-9025-402A-AF77-900B327F691D}" type="presParOf" srcId="{F8A3F0C3-52AB-4F22-B993-8FD57748848E}" destId="{46349247-52FE-4D15-A082-4BEE4EC6261A}" srcOrd="1" destOrd="0" presId="urn:microsoft.com/office/officeart/2008/layout/AlternatingPictureBlocks"/>
    <dgm:cxn modelId="{8E93AEE0-2C9E-4B43-AB24-EAE75757C05D}" type="presParOf" srcId="{96022F7A-B5A7-49FC-B0BE-675C5ED8539C}" destId="{BD08CE8A-170B-47D3-A384-D2A7F1519F0C}" srcOrd="5" destOrd="0" presId="urn:microsoft.com/office/officeart/2008/layout/AlternatingPictureBlocks"/>
    <dgm:cxn modelId="{83251D77-FDA1-4946-9D88-994FD0B32768}" type="presParOf" srcId="{96022F7A-B5A7-49FC-B0BE-675C5ED8539C}" destId="{851B5F4E-47C9-478E-87D6-4D5A16B819C9}" srcOrd="6" destOrd="0" presId="urn:microsoft.com/office/officeart/2008/layout/AlternatingPictureBlocks"/>
    <dgm:cxn modelId="{F69CCDA8-30EB-4AD7-8EC1-A1BB653FE008}" type="presParOf" srcId="{851B5F4E-47C9-478E-87D6-4D5A16B819C9}" destId="{D5C7B7A7-5E26-4DA6-B401-E0F6AF05D6A6}" srcOrd="0" destOrd="0" presId="urn:microsoft.com/office/officeart/2008/layout/AlternatingPictureBlocks"/>
    <dgm:cxn modelId="{B9F90DA0-C468-4946-AE4D-45E85A1EEA2D}" type="presParOf" srcId="{851B5F4E-47C9-478E-87D6-4D5A16B819C9}" destId="{BAF628FC-B3E6-4C5D-8528-F3055AF16BA0}" srcOrd="1" destOrd="0" presId="urn:microsoft.com/office/officeart/2008/layout/AlternatingPictureBlocks"/>
    <dgm:cxn modelId="{4AF31B24-D3E0-4E72-A7A3-E8571A0902B3}" type="presParOf" srcId="{96022F7A-B5A7-49FC-B0BE-675C5ED8539C}" destId="{F2E53877-2943-47AB-8952-B6D279A7A18D}" srcOrd="7" destOrd="0" presId="urn:microsoft.com/office/officeart/2008/layout/AlternatingPictureBlocks"/>
    <dgm:cxn modelId="{F646B2CD-BCFF-46AC-B639-0523D1552872}" type="presParOf" srcId="{96022F7A-B5A7-49FC-B0BE-675C5ED8539C}" destId="{FE7D613B-6B3A-4DCA-957A-8E28E3FBF143}" srcOrd="8" destOrd="0" presId="urn:microsoft.com/office/officeart/2008/layout/AlternatingPictureBlocks"/>
    <dgm:cxn modelId="{9B5AA0D7-F706-4061-810B-22FB79463D9E}" type="presParOf" srcId="{FE7D613B-6B3A-4DCA-957A-8E28E3FBF143}" destId="{85EBD8F4-ED6E-4ECF-91BC-D2B2A81C79E3}" srcOrd="0" destOrd="0" presId="urn:microsoft.com/office/officeart/2008/layout/AlternatingPictureBlocks"/>
    <dgm:cxn modelId="{E91DC721-8528-4338-8B70-34C44A5E9AED}" type="presParOf" srcId="{FE7D613B-6B3A-4DCA-957A-8E28E3FBF143}" destId="{E4D3788F-0339-43D5-A783-4F1DCED7FEF6}" srcOrd="1" destOrd="0" presId="urn:microsoft.com/office/officeart/2008/layout/AlternatingPictureBlocks"/>
  </dgm:cxnLst>
  <dgm:bg/>
  <dgm:whole>
    <a:ln w="38100"/>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FE3C66-0A73-4669-924C-6A83916C7582}"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A77E3D8E-58F3-4050-A3CD-897C4ECA22E9}">
      <dgm:prSet custT="1"/>
      <dgm:spPr/>
      <dgm:t>
        <a:bodyPr/>
        <a:lstStyle/>
        <a:p>
          <a:pPr>
            <a:defRPr b="1"/>
          </a:pPr>
          <a:r>
            <a:rPr lang="en-US" sz="2000"/>
            <a:t>Oct 14</a:t>
          </a:r>
        </a:p>
      </dgm:t>
    </dgm:pt>
    <dgm:pt modelId="{61183F1A-A760-4887-8158-EF2D700B768F}" type="parTrans" cxnId="{9AF3ECA7-0B4C-41C4-821E-B8FB8C232B9F}">
      <dgm:prSet/>
      <dgm:spPr/>
      <dgm:t>
        <a:bodyPr/>
        <a:lstStyle/>
        <a:p>
          <a:endParaRPr lang="en-US" sz="3200"/>
        </a:p>
      </dgm:t>
    </dgm:pt>
    <dgm:pt modelId="{3C54B140-E8A9-4819-90B0-052CAD45476C}" type="sibTrans" cxnId="{9AF3ECA7-0B4C-41C4-821E-B8FB8C232B9F}">
      <dgm:prSet/>
      <dgm:spPr/>
      <dgm:t>
        <a:bodyPr/>
        <a:lstStyle/>
        <a:p>
          <a:endParaRPr lang="en-US" sz="3200"/>
        </a:p>
      </dgm:t>
    </dgm:pt>
    <dgm:pt modelId="{97F04835-1750-4FF3-B8E1-04C4ABBB360A}">
      <dgm:prSet custT="1"/>
      <dgm:spPr/>
      <dgm:t>
        <a:bodyPr/>
        <a:lstStyle/>
        <a:p>
          <a:r>
            <a:rPr lang="en-US" sz="2000"/>
            <a:t>Q4 Application Opens</a:t>
          </a:r>
        </a:p>
      </dgm:t>
    </dgm:pt>
    <dgm:pt modelId="{6A522AAA-583A-4DD6-9826-6637142EAB78}" type="parTrans" cxnId="{259409A1-81C4-4AB5-8023-34E38B56D1AF}">
      <dgm:prSet/>
      <dgm:spPr/>
      <dgm:t>
        <a:bodyPr/>
        <a:lstStyle/>
        <a:p>
          <a:endParaRPr lang="en-US" sz="3200"/>
        </a:p>
      </dgm:t>
    </dgm:pt>
    <dgm:pt modelId="{F4E7DEC2-49E7-4DBB-BAE1-49B34C15EA03}" type="sibTrans" cxnId="{259409A1-81C4-4AB5-8023-34E38B56D1AF}">
      <dgm:prSet/>
      <dgm:spPr/>
      <dgm:t>
        <a:bodyPr/>
        <a:lstStyle/>
        <a:p>
          <a:endParaRPr lang="en-US" sz="3200"/>
        </a:p>
      </dgm:t>
    </dgm:pt>
    <dgm:pt modelId="{648AAB64-9C11-42BA-819B-57516191CEA2}">
      <dgm:prSet custT="1"/>
      <dgm:spPr/>
      <dgm:t>
        <a:bodyPr/>
        <a:lstStyle/>
        <a:p>
          <a:pPr>
            <a:defRPr b="1"/>
          </a:pPr>
          <a:r>
            <a:rPr lang="en-US" sz="2000"/>
            <a:t>Oct 31</a:t>
          </a:r>
        </a:p>
      </dgm:t>
    </dgm:pt>
    <dgm:pt modelId="{12BAAB6B-7935-45F8-BECA-BFB8C69529E4}" type="parTrans" cxnId="{067B43FA-4C95-43F8-963B-08D7E85F72B8}">
      <dgm:prSet/>
      <dgm:spPr/>
      <dgm:t>
        <a:bodyPr/>
        <a:lstStyle/>
        <a:p>
          <a:endParaRPr lang="en-US" sz="3200"/>
        </a:p>
      </dgm:t>
    </dgm:pt>
    <dgm:pt modelId="{21407F3C-1B28-4638-A819-AB41D45F087D}" type="sibTrans" cxnId="{067B43FA-4C95-43F8-963B-08D7E85F72B8}">
      <dgm:prSet/>
      <dgm:spPr/>
      <dgm:t>
        <a:bodyPr/>
        <a:lstStyle/>
        <a:p>
          <a:endParaRPr lang="en-US" sz="3200"/>
        </a:p>
      </dgm:t>
    </dgm:pt>
    <dgm:pt modelId="{99CF639B-666B-4C8B-A1E2-167C6084A0CC}">
      <dgm:prSet custT="1"/>
      <dgm:spPr/>
      <dgm:t>
        <a:bodyPr/>
        <a:lstStyle/>
        <a:p>
          <a:r>
            <a:rPr lang="en-US" sz="2000"/>
            <a:t>Pre-Approvals Due</a:t>
          </a:r>
        </a:p>
      </dgm:t>
    </dgm:pt>
    <dgm:pt modelId="{B89364B2-4701-4BE4-8534-7CA611BB5321}" type="parTrans" cxnId="{C75A4952-372D-4278-A434-F6E3AEDEA39B}">
      <dgm:prSet/>
      <dgm:spPr/>
      <dgm:t>
        <a:bodyPr/>
        <a:lstStyle/>
        <a:p>
          <a:endParaRPr lang="en-US" sz="3200"/>
        </a:p>
      </dgm:t>
    </dgm:pt>
    <dgm:pt modelId="{0ED19F96-3A14-4147-98CC-ED8133E5636D}" type="sibTrans" cxnId="{C75A4952-372D-4278-A434-F6E3AEDEA39B}">
      <dgm:prSet/>
      <dgm:spPr/>
      <dgm:t>
        <a:bodyPr/>
        <a:lstStyle/>
        <a:p>
          <a:endParaRPr lang="en-US" sz="3200"/>
        </a:p>
      </dgm:t>
    </dgm:pt>
    <dgm:pt modelId="{E51379B0-6A16-407A-BA13-507CA19B6314}">
      <dgm:prSet custT="1"/>
      <dgm:spPr/>
      <dgm:t>
        <a:bodyPr/>
        <a:lstStyle/>
        <a:p>
          <a:pPr>
            <a:defRPr b="1"/>
          </a:pPr>
          <a:r>
            <a:rPr lang="en-US" sz="2000"/>
            <a:t>Nov 14</a:t>
          </a:r>
        </a:p>
      </dgm:t>
    </dgm:pt>
    <dgm:pt modelId="{0A97CC20-EF49-4D2F-96DA-254056118C67}" type="parTrans" cxnId="{A361E3E8-E4D1-4FFB-96AA-8BF32C024AB3}">
      <dgm:prSet/>
      <dgm:spPr/>
      <dgm:t>
        <a:bodyPr/>
        <a:lstStyle/>
        <a:p>
          <a:endParaRPr lang="en-US" sz="3200"/>
        </a:p>
      </dgm:t>
    </dgm:pt>
    <dgm:pt modelId="{C049F452-9F65-4A3C-8959-DCA94AA5B365}" type="sibTrans" cxnId="{A361E3E8-E4D1-4FFB-96AA-8BF32C024AB3}">
      <dgm:prSet/>
      <dgm:spPr/>
      <dgm:t>
        <a:bodyPr/>
        <a:lstStyle/>
        <a:p>
          <a:endParaRPr lang="en-US" sz="3200"/>
        </a:p>
      </dgm:t>
    </dgm:pt>
    <dgm:pt modelId="{BE9C86F5-BC2A-41A0-B7D6-867714E73974}">
      <dgm:prSet custT="1"/>
      <dgm:spPr/>
      <dgm:t>
        <a:bodyPr/>
        <a:lstStyle/>
        <a:p>
          <a:r>
            <a:rPr lang="en-US" sz="2000"/>
            <a:t>Q4 Application Due</a:t>
          </a:r>
        </a:p>
      </dgm:t>
    </dgm:pt>
    <dgm:pt modelId="{E2AEBFA3-2A6F-4CFD-9D7A-FA3AC4C60AE2}" type="parTrans" cxnId="{67C504A0-1CE9-4484-BE96-B34792299CE1}">
      <dgm:prSet/>
      <dgm:spPr/>
      <dgm:t>
        <a:bodyPr/>
        <a:lstStyle/>
        <a:p>
          <a:endParaRPr lang="en-US" sz="3200"/>
        </a:p>
      </dgm:t>
    </dgm:pt>
    <dgm:pt modelId="{7C52868C-0011-4BCB-9870-53DE0605B1A6}" type="sibTrans" cxnId="{67C504A0-1CE9-4484-BE96-B34792299CE1}">
      <dgm:prSet/>
      <dgm:spPr/>
      <dgm:t>
        <a:bodyPr/>
        <a:lstStyle/>
        <a:p>
          <a:endParaRPr lang="en-US" sz="3200"/>
        </a:p>
      </dgm:t>
    </dgm:pt>
    <dgm:pt modelId="{A47F70D6-1D62-42C6-BE91-BF36A0B1FB71}">
      <dgm:prSet custT="1"/>
      <dgm:spPr/>
      <dgm:t>
        <a:bodyPr/>
        <a:lstStyle/>
        <a:p>
          <a:pPr>
            <a:defRPr b="1"/>
          </a:pPr>
          <a:r>
            <a:rPr lang="en-US" sz="2000"/>
            <a:t>Dec 18</a:t>
          </a:r>
        </a:p>
      </dgm:t>
    </dgm:pt>
    <dgm:pt modelId="{6D13003C-2E16-44AD-A8DB-3D7092B74B74}" type="parTrans" cxnId="{E1D7AE44-89D2-447A-9F14-C84C67D6229C}">
      <dgm:prSet/>
      <dgm:spPr/>
      <dgm:t>
        <a:bodyPr/>
        <a:lstStyle/>
        <a:p>
          <a:endParaRPr lang="en-US" sz="3200"/>
        </a:p>
      </dgm:t>
    </dgm:pt>
    <dgm:pt modelId="{F0C9EB1C-E15B-473A-9E5E-D49D3669B118}" type="sibTrans" cxnId="{E1D7AE44-89D2-447A-9F14-C84C67D6229C}">
      <dgm:prSet/>
      <dgm:spPr/>
      <dgm:t>
        <a:bodyPr/>
        <a:lstStyle/>
        <a:p>
          <a:endParaRPr lang="en-US" sz="3200"/>
        </a:p>
      </dgm:t>
    </dgm:pt>
    <dgm:pt modelId="{026A7AB0-4C42-4CA4-A17C-D2E417FB451E}">
      <dgm:prSet custT="1"/>
      <dgm:spPr/>
      <dgm:t>
        <a:bodyPr/>
        <a:lstStyle/>
        <a:p>
          <a:r>
            <a:rPr lang="en-US" sz="2000"/>
            <a:t>Q4 Grant Award Announcement</a:t>
          </a:r>
        </a:p>
      </dgm:t>
    </dgm:pt>
    <dgm:pt modelId="{DF34A15E-52F5-4152-9FCF-E5A2233F83C5}" type="parTrans" cxnId="{8D3701B3-92BB-4E4E-8F73-1E3EE55AACFC}">
      <dgm:prSet/>
      <dgm:spPr/>
      <dgm:t>
        <a:bodyPr/>
        <a:lstStyle/>
        <a:p>
          <a:endParaRPr lang="en-US" sz="3200"/>
        </a:p>
      </dgm:t>
    </dgm:pt>
    <dgm:pt modelId="{3955917C-52D2-4ACA-B0CD-D6E09C676A78}" type="sibTrans" cxnId="{8D3701B3-92BB-4E4E-8F73-1E3EE55AACFC}">
      <dgm:prSet/>
      <dgm:spPr/>
      <dgm:t>
        <a:bodyPr/>
        <a:lstStyle/>
        <a:p>
          <a:endParaRPr lang="en-US" sz="3200"/>
        </a:p>
      </dgm:t>
    </dgm:pt>
    <dgm:pt modelId="{FBC5D6D8-FCD2-44F2-87F6-FBC9558879B1}" type="pres">
      <dgm:prSet presAssocID="{64FE3C66-0A73-4669-924C-6A83916C7582}" presName="root" presStyleCnt="0">
        <dgm:presLayoutVars>
          <dgm:chMax/>
          <dgm:chPref/>
          <dgm:animLvl val="lvl"/>
        </dgm:presLayoutVars>
      </dgm:prSet>
      <dgm:spPr/>
    </dgm:pt>
    <dgm:pt modelId="{2C5A0FA8-BFD3-4089-A679-AF0EC306DCE3}" type="pres">
      <dgm:prSet presAssocID="{64FE3C66-0A73-4669-924C-6A83916C7582}" presName="divider" presStyleLbl="fgAcc1" presStyleIdx="0" presStyleCnt="5"/>
      <dgm:spPr>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tailEnd type="triangle" w="lg" len="lg"/>
        </a:ln>
        <a:effectLst/>
      </dgm:spPr>
    </dgm:pt>
    <dgm:pt modelId="{EA869B28-DE27-4CE0-8BAF-30E8A592F54F}" type="pres">
      <dgm:prSet presAssocID="{64FE3C66-0A73-4669-924C-6A83916C7582}" presName="nodes" presStyleCnt="0">
        <dgm:presLayoutVars>
          <dgm:chMax/>
          <dgm:chPref/>
          <dgm:animLvl val="lvl"/>
        </dgm:presLayoutVars>
      </dgm:prSet>
      <dgm:spPr/>
    </dgm:pt>
    <dgm:pt modelId="{49A643AE-6F46-4870-81FF-17D229E23E70}" type="pres">
      <dgm:prSet presAssocID="{A77E3D8E-58F3-4050-A3CD-897C4ECA22E9}" presName="composite" presStyleCnt="0"/>
      <dgm:spPr/>
    </dgm:pt>
    <dgm:pt modelId="{305EF221-351B-44C5-983B-193D683C2FB6}" type="pres">
      <dgm:prSet presAssocID="{A77E3D8E-58F3-4050-A3CD-897C4ECA22E9}" presName="ConnectorPoint" presStyleLbl="lnNode1" presStyleIdx="0" presStyleCnt="4"/>
      <dgm:spPr>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gm:spPr>
    </dgm:pt>
    <dgm:pt modelId="{ECACAB56-CBEE-4984-8B99-866F9871051A}" type="pres">
      <dgm:prSet presAssocID="{A77E3D8E-58F3-4050-A3CD-897C4ECA22E9}" presName="DropPinPlaceHolder" presStyleCnt="0"/>
      <dgm:spPr/>
    </dgm:pt>
    <dgm:pt modelId="{ADEFF770-FA40-4EA0-AA62-80F24F7BDDBB}" type="pres">
      <dgm:prSet presAssocID="{A77E3D8E-58F3-4050-A3CD-897C4ECA22E9}" presName="DropPin" presStyleLbl="alignNode1" presStyleIdx="0" presStyleCnt="4"/>
      <dgm:spPr/>
    </dgm:pt>
    <dgm:pt modelId="{4870D502-F4FD-4D9F-90F8-1005855411D8}" type="pres">
      <dgm:prSet presAssocID="{A77E3D8E-58F3-4050-A3CD-897C4ECA22E9}" presName="Ellipse" presStyleLbl="fgAcc1" presStyleIdx="1" presStyleCnt="5"/>
      <dgm:spPr>
        <a:solidFill>
          <a:schemeClr val="lt1">
            <a:alpha val="90000"/>
            <a:hueOff val="0"/>
            <a:satOff val="0"/>
            <a:lumOff val="0"/>
            <a:alphaOff val="0"/>
          </a:schemeClr>
        </a:solidFill>
        <a:ln w="19050" cap="rnd" cmpd="sng" algn="ctr">
          <a:noFill/>
          <a:prstDash val="solid"/>
        </a:ln>
        <a:effectLst/>
      </dgm:spPr>
    </dgm:pt>
    <dgm:pt modelId="{658A6004-9836-434B-8069-54C8E4E32F16}" type="pres">
      <dgm:prSet presAssocID="{A77E3D8E-58F3-4050-A3CD-897C4ECA22E9}" presName="L2TextContainer" presStyleLbl="revTx" presStyleIdx="0" presStyleCnt="8">
        <dgm:presLayoutVars>
          <dgm:bulletEnabled val="1"/>
        </dgm:presLayoutVars>
      </dgm:prSet>
      <dgm:spPr/>
    </dgm:pt>
    <dgm:pt modelId="{45F17BE4-8828-44A4-B919-52ADE6BBB9BE}" type="pres">
      <dgm:prSet presAssocID="{A77E3D8E-58F3-4050-A3CD-897C4ECA22E9}" presName="L1TextContainer" presStyleLbl="revTx" presStyleIdx="1" presStyleCnt="8">
        <dgm:presLayoutVars>
          <dgm:chMax val="1"/>
          <dgm:chPref val="1"/>
          <dgm:bulletEnabled val="1"/>
        </dgm:presLayoutVars>
      </dgm:prSet>
      <dgm:spPr/>
    </dgm:pt>
    <dgm:pt modelId="{B20664AB-709D-42B3-90A2-B10D4A8A0286}" type="pres">
      <dgm:prSet presAssocID="{A77E3D8E-58F3-4050-A3CD-897C4ECA22E9}" presName="ConnectLine" presStyleLbl="sibTrans1D1" presStyleIdx="0" presStyleCnt="4"/>
      <dgm:spPr>
        <a:noFill/>
        <a:ln w="12700" cap="rnd" cmpd="sng" algn="ctr">
          <a:solidFill>
            <a:schemeClr val="accent1">
              <a:hueOff val="0"/>
              <a:satOff val="0"/>
              <a:lumOff val="0"/>
              <a:alphaOff val="0"/>
            </a:schemeClr>
          </a:solidFill>
          <a:prstDash val="dash"/>
        </a:ln>
        <a:effectLst/>
      </dgm:spPr>
    </dgm:pt>
    <dgm:pt modelId="{79B724F7-BD3D-4DEC-8FDF-8BA301CA7EE2}" type="pres">
      <dgm:prSet presAssocID="{A77E3D8E-58F3-4050-A3CD-897C4ECA22E9}" presName="EmptyPlaceHolder" presStyleCnt="0"/>
      <dgm:spPr/>
    </dgm:pt>
    <dgm:pt modelId="{CA1A765F-896E-41DC-A327-DB81730A0981}" type="pres">
      <dgm:prSet presAssocID="{3C54B140-E8A9-4819-90B0-052CAD45476C}" presName="spaceBetweenRectangles" presStyleCnt="0"/>
      <dgm:spPr/>
    </dgm:pt>
    <dgm:pt modelId="{1CD3855D-00A2-4845-9F47-38FCA2F26906}" type="pres">
      <dgm:prSet presAssocID="{648AAB64-9C11-42BA-819B-57516191CEA2}" presName="composite" presStyleCnt="0"/>
      <dgm:spPr/>
    </dgm:pt>
    <dgm:pt modelId="{A2653346-2F81-4F79-887E-B77FDD9ECEF3}" type="pres">
      <dgm:prSet presAssocID="{648AAB64-9C11-42BA-819B-57516191CEA2}" presName="ConnectorPoint" presStyleLbl="lnNode1" presStyleIdx="1" presStyleCnt="4"/>
      <dgm:spPr>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gm:spPr>
    </dgm:pt>
    <dgm:pt modelId="{653BB4CB-BD58-4464-8B17-E183CFD94ED1}" type="pres">
      <dgm:prSet presAssocID="{648AAB64-9C11-42BA-819B-57516191CEA2}" presName="DropPinPlaceHolder" presStyleCnt="0"/>
      <dgm:spPr/>
    </dgm:pt>
    <dgm:pt modelId="{61602519-62E2-4CB4-81F5-1C5124A8D2BF}" type="pres">
      <dgm:prSet presAssocID="{648AAB64-9C11-42BA-819B-57516191CEA2}" presName="DropPin" presStyleLbl="alignNode1" presStyleIdx="1" presStyleCnt="4"/>
      <dgm:spPr/>
    </dgm:pt>
    <dgm:pt modelId="{58C28258-DFE6-4E4D-8A71-0D550B278A1A}" type="pres">
      <dgm:prSet presAssocID="{648AAB64-9C11-42BA-819B-57516191CEA2}" presName="Ellipse" presStyleLbl="fgAcc1" presStyleIdx="2" presStyleCnt="5"/>
      <dgm:spPr>
        <a:solidFill>
          <a:schemeClr val="lt1">
            <a:alpha val="90000"/>
            <a:hueOff val="0"/>
            <a:satOff val="0"/>
            <a:lumOff val="0"/>
            <a:alphaOff val="0"/>
          </a:schemeClr>
        </a:solidFill>
        <a:ln w="19050" cap="rnd" cmpd="sng" algn="ctr">
          <a:noFill/>
          <a:prstDash val="solid"/>
        </a:ln>
        <a:effectLst/>
      </dgm:spPr>
    </dgm:pt>
    <dgm:pt modelId="{865AC6EC-701A-47E8-9A5A-9EE414309E38}" type="pres">
      <dgm:prSet presAssocID="{648AAB64-9C11-42BA-819B-57516191CEA2}" presName="L2TextContainer" presStyleLbl="revTx" presStyleIdx="2" presStyleCnt="8">
        <dgm:presLayoutVars>
          <dgm:bulletEnabled val="1"/>
        </dgm:presLayoutVars>
      </dgm:prSet>
      <dgm:spPr/>
    </dgm:pt>
    <dgm:pt modelId="{94196B7D-4271-45D8-B3E5-F0D9BF841256}" type="pres">
      <dgm:prSet presAssocID="{648AAB64-9C11-42BA-819B-57516191CEA2}" presName="L1TextContainer" presStyleLbl="revTx" presStyleIdx="3" presStyleCnt="8">
        <dgm:presLayoutVars>
          <dgm:chMax val="1"/>
          <dgm:chPref val="1"/>
          <dgm:bulletEnabled val="1"/>
        </dgm:presLayoutVars>
      </dgm:prSet>
      <dgm:spPr/>
    </dgm:pt>
    <dgm:pt modelId="{12F84E19-5653-4CD2-B2D1-25B7B9B1CB86}" type="pres">
      <dgm:prSet presAssocID="{648AAB64-9C11-42BA-819B-57516191CEA2}" presName="ConnectLine" presStyleLbl="sibTrans1D1" presStyleIdx="1" presStyleCnt="4"/>
      <dgm:spPr>
        <a:noFill/>
        <a:ln w="12700" cap="rnd" cmpd="sng" algn="ctr">
          <a:solidFill>
            <a:schemeClr val="accent1">
              <a:hueOff val="0"/>
              <a:satOff val="0"/>
              <a:lumOff val="0"/>
              <a:alphaOff val="0"/>
            </a:schemeClr>
          </a:solidFill>
          <a:prstDash val="dash"/>
        </a:ln>
        <a:effectLst/>
      </dgm:spPr>
    </dgm:pt>
    <dgm:pt modelId="{25178522-0A94-437F-B2D6-B450A2C074E9}" type="pres">
      <dgm:prSet presAssocID="{648AAB64-9C11-42BA-819B-57516191CEA2}" presName="EmptyPlaceHolder" presStyleCnt="0"/>
      <dgm:spPr/>
    </dgm:pt>
    <dgm:pt modelId="{94802046-8727-4D1A-AA06-FCCB7971A087}" type="pres">
      <dgm:prSet presAssocID="{21407F3C-1B28-4638-A819-AB41D45F087D}" presName="spaceBetweenRectangles" presStyleCnt="0"/>
      <dgm:spPr/>
    </dgm:pt>
    <dgm:pt modelId="{E0FB4708-04F9-4B7F-81B3-7CD5F93B3BDC}" type="pres">
      <dgm:prSet presAssocID="{E51379B0-6A16-407A-BA13-507CA19B6314}" presName="composite" presStyleCnt="0"/>
      <dgm:spPr/>
    </dgm:pt>
    <dgm:pt modelId="{9FE3EA85-11BA-47F1-8840-BDA17B2436B7}" type="pres">
      <dgm:prSet presAssocID="{E51379B0-6A16-407A-BA13-507CA19B6314}" presName="ConnectorPoint" presStyleLbl="lnNode1" presStyleIdx="2" presStyleCnt="4"/>
      <dgm:spPr>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gm:spPr>
    </dgm:pt>
    <dgm:pt modelId="{AAAD0BF5-49F5-47F5-9CCA-CCEE8EE0236F}" type="pres">
      <dgm:prSet presAssocID="{E51379B0-6A16-407A-BA13-507CA19B6314}" presName="DropPinPlaceHolder" presStyleCnt="0"/>
      <dgm:spPr/>
    </dgm:pt>
    <dgm:pt modelId="{1EF50594-E1C4-44E7-BA52-2C7CC810AB7E}" type="pres">
      <dgm:prSet presAssocID="{E51379B0-6A16-407A-BA13-507CA19B6314}" presName="DropPin" presStyleLbl="alignNode1" presStyleIdx="2" presStyleCnt="4"/>
      <dgm:spPr/>
    </dgm:pt>
    <dgm:pt modelId="{026B2DD1-1067-4FE3-BB5E-30588D6F8BDE}" type="pres">
      <dgm:prSet presAssocID="{E51379B0-6A16-407A-BA13-507CA19B6314}" presName="Ellipse" presStyleLbl="fgAcc1" presStyleIdx="3" presStyleCnt="5"/>
      <dgm:spPr>
        <a:solidFill>
          <a:schemeClr val="lt1">
            <a:alpha val="90000"/>
            <a:hueOff val="0"/>
            <a:satOff val="0"/>
            <a:lumOff val="0"/>
            <a:alphaOff val="0"/>
          </a:schemeClr>
        </a:solidFill>
        <a:ln w="19050" cap="rnd" cmpd="sng" algn="ctr">
          <a:noFill/>
          <a:prstDash val="solid"/>
        </a:ln>
        <a:effectLst/>
      </dgm:spPr>
    </dgm:pt>
    <dgm:pt modelId="{540AEC8C-E56D-4C71-9265-2011C414EDEC}" type="pres">
      <dgm:prSet presAssocID="{E51379B0-6A16-407A-BA13-507CA19B6314}" presName="L2TextContainer" presStyleLbl="revTx" presStyleIdx="4" presStyleCnt="8">
        <dgm:presLayoutVars>
          <dgm:bulletEnabled val="1"/>
        </dgm:presLayoutVars>
      </dgm:prSet>
      <dgm:spPr/>
    </dgm:pt>
    <dgm:pt modelId="{31B7301D-61EC-45DD-8D2E-2B8BEEDCFB7E}" type="pres">
      <dgm:prSet presAssocID="{E51379B0-6A16-407A-BA13-507CA19B6314}" presName="L1TextContainer" presStyleLbl="revTx" presStyleIdx="5" presStyleCnt="8">
        <dgm:presLayoutVars>
          <dgm:chMax val="1"/>
          <dgm:chPref val="1"/>
          <dgm:bulletEnabled val="1"/>
        </dgm:presLayoutVars>
      </dgm:prSet>
      <dgm:spPr/>
    </dgm:pt>
    <dgm:pt modelId="{CD0F0245-B12F-41BA-916F-386A533854AB}" type="pres">
      <dgm:prSet presAssocID="{E51379B0-6A16-407A-BA13-507CA19B6314}" presName="ConnectLine" presStyleLbl="sibTrans1D1" presStyleIdx="2" presStyleCnt="4"/>
      <dgm:spPr>
        <a:noFill/>
        <a:ln w="12700" cap="rnd" cmpd="sng" algn="ctr">
          <a:solidFill>
            <a:schemeClr val="accent1">
              <a:hueOff val="0"/>
              <a:satOff val="0"/>
              <a:lumOff val="0"/>
              <a:alphaOff val="0"/>
            </a:schemeClr>
          </a:solidFill>
          <a:prstDash val="dash"/>
        </a:ln>
        <a:effectLst/>
      </dgm:spPr>
    </dgm:pt>
    <dgm:pt modelId="{AF18CECA-4623-4325-9DC5-79310F936C75}" type="pres">
      <dgm:prSet presAssocID="{E51379B0-6A16-407A-BA13-507CA19B6314}" presName="EmptyPlaceHolder" presStyleCnt="0"/>
      <dgm:spPr/>
    </dgm:pt>
    <dgm:pt modelId="{FA8C3FCA-3CC8-4E1B-9B96-5567BA7C511E}" type="pres">
      <dgm:prSet presAssocID="{C049F452-9F65-4A3C-8959-DCA94AA5B365}" presName="spaceBetweenRectangles" presStyleCnt="0"/>
      <dgm:spPr/>
    </dgm:pt>
    <dgm:pt modelId="{7657E62F-65C2-421F-9AA6-81DE83FD3AEB}" type="pres">
      <dgm:prSet presAssocID="{A47F70D6-1D62-42C6-BE91-BF36A0B1FB71}" presName="composite" presStyleCnt="0"/>
      <dgm:spPr/>
    </dgm:pt>
    <dgm:pt modelId="{D678A4D3-32B9-4D73-BFAB-AAB8D7BD22D2}" type="pres">
      <dgm:prSet presAssocID="{A47F70D6-1D62-42C6-BE91-BF36A0B1FB71}" presName="ConnectorPoint" presStyleLbl="lnNode1" presStyleIdx="3" presStyleCnt="4"/>
      <dgm:spPr>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gm:spPr>
    </dgm:pt>
    <dgm:pt modelId="{D3DC4C27-DC03-458F-954E-ADF1A9293A93}" type="pres">
      <dgm:prSet presAssocID="{A47F70D6-1D62-42C6-BE91-BF36A0B1FB71}" presName="DropPinPlaceHolder" presStyleCnt="0"/>
      <dgm:spPr/>
    </dgm:pt>
    <dgm:pt modelId="{4F797F3C-44B6-46E0-B40C-C2032FDC9BFF}" type="pres">
      <dgm:prSet presAssocID="{A47F70D6-1D62-42C6-BE91-BF36A0B1FB71}" presName="DropPin" presStyleLbl="alignNode1" presStyleIdx="3" presStyleCnt="4"/>
      <dgm:spPr/>
    </dgm:pt>
    <dgm:pt modelId="{A8F98F8C-385B-4298-AE27-9BE9D7913985}" type="pres">
      <dgm:prSet presAssocID="{A47F70D6-1D62-42C6-BE91-BF36A0B1FB71}" presName="Ellipse" presStyleLbl="fgAcc1" presStyleIdx="4" presStyleCnt="5"/>
      <dgm:spPr>
        <a:solidFill>
          <a:schemeClr val="lt1">
            <a:alpha val="90000"/>
            <a:hueOff val="0"/>
            <a:satOff val="0"/>
            <a:lumOff val="0"/>
            <a:alphaOff val="0"/>
          </a:schemeClr>
        </a:solidFill>
        <a:ln w="19050" cap="rnd" cmpd="sng" algn="ctr">
          <a:noFill/>
          <a:prstDash val="solid"/>
        </a:ln>
        <a:effectLst/>
      </dgm:spPr>
    </dgm:pt>
    <dgm:pt modelId="{36AEBE0F-A9EC-4F22-82B8-5B4A95DCBEA5}" type="pres">
      <dgm:prSet presAssocID="{A47F70D6-1D62-42C6-BE91-BF36A0B1FB71}" presName="L2TextContainer" presStyleLbl="revTx" presStyleIdx="6" presStyleCnt="8">
        <dgm:presLayoutVars>
          <dgm:bulletEnabled val="1"/>
        </dgm:presLayoutVars>
      </dgm:prSet>
      <dgm:spPr/>
    </dgm:pt>
    <dgm:pt modelId="{FED24589-C282-4552-86DE-8D5BEF0A6EFD}" type="pres">
      <dgm:prSet presAssocID="{A47F70D6-1D62-42C6-BE91-BF36A0B1FB71}" presName="L1TextContainer" presStyleLbl="revTx" presStyleIdx="7" presStyleCnt="8">
        <dgm:presLayoutVars>
          <dgm:chMax val="1"/>
          <dgm:chPref val="1"/>
          <dgm:bulletEnabled val="1"/>
        </dgm:presLayoutVars>
      </dgm:prSet>
      <dgm:spPr/>
    </dgm:pt>
    <dgm:pt modelId="{A62F0980-CBF3-4AC4-B074-02771C7E04F1}" type="pres">
      <dgm:prSet presAssocID="{A47F70D6-1D62-42C6-BE91-BF36A0B1FB71}" presName="ConnectLine" presStyleLbl="sibTrans1D1" presStyleIdx="3" presStyleCnt="4"/>
      <dgm:spPr>
        <a:noFill/>
        <a:ln w="12700" cap="rnd" cmpd="sng" algn="ctr">
          <a:solidFill>
            <a:schemeClr val="accent1">
              <a:hueOff val="0"/>
              <a:satOff val="0"/>
              <a:lumOff val="0"/>
              <a:alphaOff val="0"/>
            </a:schemeClr>
          </a:solidFill>
          <a:prstDash val="dash"/>
        </a:ln>
        <a:effectLst/>
      </dgm:spPr>
    </dgm:pt>
    <dgm:pt modelId="{10086975-928E-4B36-A388-14E4087A6110}" type="pres">
      <dgm:prSet presAssocID="{A47F70D6-1D62-42C6-BE91-BF36A0B1FB71}" presName="EmptyPlaceHolder" presStyleCnt="0"/>
      <dgm:spPr/>
    </dgm:pt>
  </dgm:ptLst>
  <dgm:cxnLst>
    <dgm:cxn modelId="{74AF0312-8F16-4A8A-801F-400F325D303A}" type="presOf" srcId="{A47F70D6-1D62-42C6-BE91-BF36A0B1FB71}" destId="{FED24589-C282-4552-86DE-8D5BEF0A6EFD}" srcOrd="0" destOrd="0" presId="urn:microsoft.com/office/officeart/2017/3/layout/DropPinTimeline"/>
    <dgm:cxn modelId="{6A23EC15-AC26-46B2-828C-0BF14269E487}" type="presOf" srcId="{99CF639B-666B-4C8B-A1E2-167C6084A0CC}" destId="{865AC6EC-701A-47E8-9A5A-9EE414309E38}" srcOrd="0" destOrd="0" presId="urn:microsoft.com/office/officeart/2017/3/layout/DropPinTimeline"/>
    <dgm:cxn modelId="{21CF113D-6EDE-4FE8-98BB-1795B0F63238}" type="presOf" srcId="{E51379B0-6A16-407A-BA13-507CA19B6314}" destId="{31B7301D-61EC-45DD-8D2E-2B8BEEDCFB7E}" srcOrd="0" destOrd="0" presId="urn:microsoft.com/office/officeart/2017/3/layout/DropPinTimeline"/>
    <dgm:cxn modelId="{E1D7AE44-89D2-447A-9F14-C84C67D6229C}" srcId="{64FE3C66-0A73-4669-924C-6A83916C7582}" destId="{A47F70D6-1D62-42C6-BE91-BF36A0B1FB71}" srcOrd="3" destOrd="0" parTransId="{6D13003C-2E16-44AD-A8DB-3D7092B74B74}" sibTransId="{F0C9EB1C-E15B-473A-9E5E-D49D3669B118}"/>
    <dgm:cxn modelId="{C75A4952-372D-4278-A434-F6E3AEDEA39B}" srcId="{648AAB64-9C11-42BA-819B-57516191CEA2}" destId="{99CF639B-666B-4C8B-A1E2-167C6084A0CC}" srcOrd="0" destOrd="0" parTransId="{B89364B2-4701-4BE4-8534-7CA611BB5321}" sibTransId="{0ED19F96-3A14-4147-98CC-ED8133E5636D}"/>
    <dgm:cxn modelId="{D4162396-50A3-4A70-9752-1922C8454F01}" type="presOf" srcId="{648AAB64-9C11-42BA-819B-57516191CEA2}" destId="{94196B7D-4271-45D8-B3E5-F0D9BF841256}" srcOrd="0" destOrd="0" presId="urn:microsoft.com/office/officeart/2017/3/layout/DropPinTimeline"/>
    <dgm:cxn modelId="{67C504A0-1CE9-4484-BE96-B34792299CE1}" srcId="{E51379B0-6A16-407A-BA13-507CA19B6314}" destId="{BE9C86F5-BC2A-41A0-B7D6-867714E73974}" srcOrd="0" destOrd="0" parTransId="{E2AEBFA3-2A6F-4CFD-9D7A-FA3AC4C60AE2}" sibTransId="{7C52868C-0011-4BCB-9870-53DE0605B1A6}"/>
    <dgm:cxn modelId="{259409A1-81C4-4AB5-8023-34E38B56D1AF}" srcId="{A77E3D8E-58F3-4050-A3CD-897C4ECA22E9}" destId="{97F04835-1750-4FF3-B8E1-04C4ABBB360A}" srcOrd="0" destOrd="0" parTransId="{6A522AAA-583A-4DD6-9826-6637142EAB78}" sibTransId="{F4E7DEC2-49E7-4DBB-BAE1-49B34C15EA03}"/>
    <dgm:cxn modelId="{9AF3ECA7-0B4C-41C4-821E-B8FB8C232B9F}" srcId="{64FE3C66-0A73-4669-924C-6A83916C7582}" destId="{A77E3D8E-58F3-4050-A3CD-897C4ECA22E9}" srcOrd="0" destOrd="0" parTransId="{61183F1A-A760-4887-8158-EF2D700B768F}" sibTransId="{3C54B140-E8A9-4819-90B0-052CAD45476C}"/>
    <dgm:cxn modelId="{8D3701B3-92BB-4E4E-8F73-1E3EE55AACFC}" srcId="{A47F70D6-1D62-42C6-BE91-BF36A0B1FB71}" destId="{026A7AB0-4C42-4CA4-A17C-D2E417FB451E}" srcOrd="0" destOrd="0" parTransId="{DF34A15E-52F5-4152-9FCF-E5A2233F83C5}" sibTransId="{3955917C-52D2-4ACA-B0CD-D6E09C676A78}"/>
    <dgm:cxn modelId="{D3218FB3-E6E6-43AD-8E56-1C1D6AFC44EC}" type="presOf" srcId="{64FE3C66-0A73-4669-924C-6A83916C7582}" destId="{FBC5D6D8-FCD2-44F2-87F6-FBC9558879B1}" srcOrd="0" destOrd="0" presId="urn:microsoft.com/office/officeart/2017/3/layout/DropPinTimeline"/>
    <dgm:cxn modelId="{E2324FD0-FFE6-4A6B-A82B-A326F62C547D}" type="presOf" srcId="{026A7AB0-4C42-4CA4-A17C-D2E417FB451E}" destId="{36AEBE0F-A9EC-4F22-82B8-5B4A95DCBEA5}" srcOrd="0" destOrd="0" presId="urn:microsoft.com/office/officeart/2017/3/layout/DropPinTimeline"/>
    <dgm:cxn modelId="{B441FBD2-3F97-483E-8D10-017C51F6D5F0}" type="presOf" srcId="{97F04835-1750-4FF3-B8E1-04C4ABBB360A}" destId="{658A6004-9836-434B-8069-54C8E4E32F16}" srcOrd="0" destOrd="0" presId="urn:microsoft.com/office/officeart/2017/3/layout/DropPinTimeline"/>
    <dgm:cxn modelId="{A361E3E8-E4D1-4FFB-96AA-8BF32C024AB3}" srcId="{64FE3C66-0A73-4669-924C-6A83916C7582}" destId="{E51379B0-6A16-407A-BA13-507CA19B6314}" srcOrd="2" destOrd="0" parTransId="{0A97CC20-EF49-4D2F-96DA-254056118C67}" sibTransId="{C049F452-9F65-4A3C-8959-DCA94AA5B365}"/>
    <dgm:cxn modelId="{99DB0DF5-91D2-4F2B-9670-BB5E168B809D}" type="presOf" srcId="{A77E3D8E-58F3-4050-A3CD-897C4ECA22E9}" destId="{45F17BE4-8828-44A4-B919-52ADE6BBB9BE}" srcOrd="0" destOrd="0" presId="urn:microsoft.com/office/officeart/2017/3/layout/DropPinTimeline"/>
    <dgm:cxn modelId="{067B43FA-4C95-43F8-963B-08D7E85F72B8}" srcId="{64FE3C66-0A73-4669-924C-6A83916C7582}" destId="{648AAB64-9C11-42BA-819B-57516191CEA2}" srcOrd="1" destOrd="0" parTransId="{12BAAB6B-7935-45F8-BECA-BFB8C69529E4}" sibTransId="{21407F3C-1B28-4638-A819-AB41D45F087D}"/>
    <dgm:cxn modelId="{18A750FC-8604-480F-948C-E2F68687F4CB}" type="presOf" srcId="{BE9C86F5-BC2A-41A0-B7D6-867714E73974}" destId="{540AEC8C-E56D-4C71-9265-2011C414EDEC}" srcOrd="0" destOrd="0" presId="urn:microsoft.com/office/officeart/2017/3/layout/DropPinTimeline"/>
    <dgm:cxn modelId="{E223B747-CC1A-4C57-8D1D-E36B6EAAE227}" type="presParOf" srcId="{FBC5D6D8-FCD2-44F2-87F6-FBC9558879B1}" destId="{2C5A0FA8-BFD3-4089-A679-AF0EC306DCE3}" srcOrd="0" destOrd="0" presId="urn:microsoft.com/office/officeart/2017/3/layout/DropPinTimeline"/>
    <dgm:cxn modelId="{AE0F06E0-6318-425F-B12A-32BAF3F51E2F}" type="presParOf" srcId="{FBC5D6D8-FCD2-44F2-87F6-FBC9558879B1}" destId="{EA869B28-DE27-4CE0-8BAF-30E8A592F54F}" srcOrd="1" destOrd="0" presId="urn:microsoft.com/office/officeart/2017/3/layout/DropPinTimeline"/>
    <dgm:cxn modelId="{7D716F42-DF35-4937-A21A-6A1FF64BA33D}" type="presParOf" srcId="{EA869B28-DE27-4CE0-8BAF-30E8A592F54F}" destId="{49A643AE-6F46-4870-81FF-17D229E23E70}" srcOrd="0" destOrd="0" presId="urn:microsoft.com/office/officeart/2017/3/layout/DropPinTimeline"/>
    <dgm:cxn modelId="{625268DD-DECF-4D5F-8731-2F9F167A9747}" type="presParOf" srcId="{49A643AE-6F46-4870-81FF-17D229E23E70}" destId="{305EF221-351B-44C5-983B-193D683C2FB6}" srcOrd="0" destOrd="0" presId="urn:microsoft.com/office/officeart/2017/3/layout/DropPinTimeline"/>
    <dgm:cxn modelId="{C9B0206B-28D7-4F9F-9A39-6810489F7179}" type="presParOf" srcId="{49A643AE-6F46-4870-81FF-17D229E23E70}" destId="{ECACAB56-CBEE-4984-8B99-866F9871051A}" srcOrd="1" destOrd="0" presId="urn:microsoft.com/office/officeart/2017/3/layout/DropPinTimeline"/>
    <dgm:cxn modelId="{CA98F2E0-AF0B-420F-BC8B-868C313BD8F7}" type="presParOf" srcId="{ECACAB56-CBEE-4984-8B99-866F9871051A}" destId="{ADEFF770-FA40-4EA0-AA62-80F24F7BDDBB}" srcOrd="0" destOrd="0" presId="urn:microsoft.com/office/officeart/2017/3/layout/DropPinTimeline"/>
    <dgm:cxn modelId="{D54B891D-48A1-405D-BD67-71B17904E105}" type="presParOf" srcId="{ECACAB56-CBEE-4984-8B99-866F9871051A}" destId="{4870D502-F4FD-4D9F-90F8-1005855411D8}" srcOrd="1" destOrd="0" presId="urn:microsoft.com/office/officeart/2017/3/layout/DropPinTimeline"/>
    <dgm:cxn modelId="{96E750E9-5904-45A1-9EE1-DF929F9DBE49}" type="presParOf" srcId="{49A643AE-6F46-4870-81FF-17D229E23E70}" destId="{658A6004-9836-434B-8069-54C8E4E32F16}" srcOrd="2" destOrd="0" presId="urn:microsoft.com/office/officeart/2017/3/layout/DropPinTimeline"/>
    <dgm:cxn modelId="{069302A6-9984-4E6D-B7DE-3A8E2BD57327}" type="presParOf" srcId="{49A643AE-6F46-4870-81FF-17D229E23E70}" destId="{45F17BE4-8828-44A4-B919-52ADE6BBB9BE}" srcOrd="3" destOrd="0" presId="urn:microsoft.com/office/officeart/2017/3/layout/DropPinTimeline"/>
    <dgm:cxn modelId="{9D1292E6-F69B-4EC7-A919-99AF5BB03E27}" type="presParOf" srcId="{49A643AE-6F46-4870-81FF-17D229E23E70}" destId="{B20664AB-709D-42B3-90A2-B10D4A8A0286}" srcOrd="4" destOrd="0" presId="urn:microsoft.com/office/officeart/2017/3/layout/DropPinTimeline"/>
    <dgm:cxn modelId="{00CA1932-889B-484E-AB5B-D2A9A94C8B79}" type="presParOf" srcId="{49A643AE-6F46-4870-81FF-17D229E23E70}" destId="{79B724F7-BD3D-4DEC-8FDF-8BA301CA7EE2}" srcOrd="5" destOrd="0" presId="urn:microsoft.com/office/officeart/2017/3/layout/DropPinTimeline"/>
    <dgm:cxn modelId="{B94B5742-0FA0-4950-A17F-0362777EF3C4}" type="presParOf" srcId="{EA869B28-DE27-4CE0-8BAF-30E8A592F54F}" destId="{CA1A765F-896E-41DC-A327-DB81730A0981}" srcOrd="1" destOrd="0" presId="urn:microsoft.com/office/officeart/2017/3/layout/DropPinTimeline"/>
    <dgm:cxn modelId="{61401005-FAFB-419C-A969-97C5B47D0F1F}" type="presParOf" srcId="{EA869B28-DE27-4CE0-8BAF-30E8A592F54F}" destId="{1CD3855D-00A2-4845-9F47-38FCA2F26906}" srcOrd="2" destOrd="0" presId="urn:microsoft.com/office/officeart/2017/3/layout/DropPinTimeline"/>
    <dgm:cxn modelId="{2EB59826-E300-4F9E-A76B-CD454BA81617}" type="presParOf" srcId="{1CD3855D-00A2-4845-9F47-38FCA2F26906}" destId="{A2653346-2F81-4F79-887E-B77FDD9ECEF3}" srcOrd="0" destOrd="0" presId="urn:microsoft.com/office/officeart/2017/3/layout/DropPinTimeline"/>
    <dgm:cxn modelId="{372F1A79-4D69-4626-9BA4-EE50048E9E40}" type="presParOf" srcId="{1CD3855D-00A2-4845-9F47-38FCA2F26906}" destId="{653BB4CB-BD58-4464-8B17-E183CFD94ED1}" srcOrd="1" destOrd="0" presId="urn:microsoft.com/office/officeart/2017/3/layout/DropPinTimeline"/>
    <dgm:cxn modelId="{42142153-CB41-4E81-B858-A9C1DACAAF95}" type="presParOf" srcId="{653BB4CB-BD58-4464-8B17-E183CFD94ED1}" destId="{61602519-62E2-4CB4-81F5-1C5124A8D2BF}" srcOrd="0" destOrd="0" presId="urn:microsoft.com/office/officeart/2017/3/layout/DropPinTimeline"/>
    <dgm:cxn modelId="{2E79595E-80AE-4CFF-B4CC-5F40F84CE3C3}" type="presParOf" srcId="{653BB4CB-BD58-4464-8B17-E183CFD94ED1}" destId="{58C28258-DFE6-4E4D-8A71-0D550B278A1A}" srcOrd="1" destOrd="0" presId="urn:microsoft.com/office/officeart/2017/3/layout/DropPinTimeline"/>
    <dgm:cxn modelId="{79C02203-9628-48A0-AA36-9684262F49B3}" type="presParOf" srcId="{1CD3855D-00A2-4845-9F47-38FCA2F26906}" destId="{865AC6EC-701A-47E8-9A5A-9EE414309E38}" srcOrd="2" destOrd="0" presId="urn:microsoft.com/office/officeart/2017/3/layout/DropPinTimeline"/>
    <dgm:cxn modelId="{4415A41F-E701-431C-AD9E-8F7DFCBCE9C2}" type="presParOf" srcId="{1CD3855D-00A2-4845-9F47-38FCA2F26906}" destId="{94196B7D-4271-45D8-B3E5-F0D9BF841256}" srcOrd="3" destOrd="0" presId="urn:microsoft.com/office/officeart/2017/3/layout/DropPinTimeline"/>
    <dgm:cxn modelId="{85B8C764-37CE-4687-B99D-75727802C028}" type="presParOf" srcId="{1CD3855D-00A2-4845-9F47-38FCA2F26906}" destId="{12F84E19-5653-4CD2-B2D1-25B7B9B1CB86}" srcOrd="4" destOrd="0" presId="urn:microsoft.com/office/officeart/2017/3/layout/DropPinTimeline"/>
    <dgm:cxn modelId="{68650954-A26E-475E-A439-2AB8B601E0F5}" type="presParOf" srcId="{1CD3855D-00A2-4845-9F47-38FCA2F26906}" destId="{25178522-0A94-437F-B2D6-B450A2C074E9}" srcOrd="5" destOrd="0" presId="urn:microsoft.com/office/officeart/2017/3/layout/DropPinTimeline"/>
    <dgm:cxn modelId="{9806C41B-2371-4AB6-ABE1-0D726BCE256E}" type="presParOf" srcId="{EA869B28-DE27-4CE0-8BAF-30E8A592F54F}" destId="{94802046-8727-4D1A-AA06-FCCB7971A087}" srcOrd="3" destOrd="0" presId="urn:microsoft.com/office/officeart/2017/3/layout/DropPinTimeline"/>
    <dgm:cxn modelId="{F7A38030-5C5F-44F5-A2FB-DFFD44DFC014}" type="presParOf" srcId="{EA869B28-DE27-4CE0-8BAF-30E8A592F54F}" destId="{E0FB4708-04F9-4B7F-81B3-7CD5F93B3BDC}" srcOrd="4" destOrd="0" presId="urn:microsoft.com/office/officeart/2017/3/layout/DropPinTimeline"/>
    <dgm:cxn modelId="{3CEEE96D-D347-485F-B944-59EB58DB53E6}" type="presParOf" srcId="{E0FB4708-04F9-4B7F-81B3-7CD5F93B3BDC}" destId="{9FE3EA85-11BA-47F1-8840-BDA17B2436B7}" srcOrd="0" destOrd="0" presId="urn:microsoft.com/office/officeart/2017/3/layout/DropPinTimeline"/>
    <dgm:cxn modelId="{63E29CE8-7797-4759-A90C-13F02A293052}" type="presParOf" srcId="{E0FB4708-04F9-4B7F-81B3-7CD5F93B3BDC}" destId="{AAAD0BF5-49F5-47F5-9CCA-CCEE8EE0236F}" srcOrd="1" destOrd="0" presId="urn:microsoft.com/office/officeart/2017/3/layout/DropPinTimeline"/>
    <dgm:cxn modelId="{D478A164-E676-40FD-B64B-3EFF73E0F285}" type="presParOf" srcId="{AAAD0BF5-49F5-47F5-9CCA-CCEE8EE0236F}" destId="{1EF50594-E1C4-44E7-BA52-2C7CC810AB7E}" srcOrd="0" destOrd="0" presId="urn:microsoft.com/office/officeart/2017/3/layout/DropPinTimeline"/>
    <dgm:cxn modelId="{70872ABE-76E1-4668-90C5-DCBAD99AB397}" type="presParOf" srcId="{AAAD0BF5-49F5-47F5-9CCA-CCEE8EE0236F}" destId="{026B2DD1-1067-4FE3-BB5E-30588D6F8BDE}" srcOrd="1" destOrd="0" presId="urn:microsoft.com/office/officeart/2017/3/layout/DropPinTimeline"/>
    <dgm:cxn modelId="{3597F64C-39A6-47B6-94D0-13609451059E}" type="presParOf" srcId="{E0FB4708-04F9-4B7F-81B3-7CD5F93B3BDC}" destId="{540AEC8C-E56D-4C71-9265-2011C414EDEC}" srcOrd="2" destOrd="0" presId="urn:microsoft.com/office/officeart/2017/3/layout/DropPinTimeline"/>
    <dgm:cxn modelId="{1A87CA34-39B6-4D3B-9E32-37C4CBC4A5D3}" type="presParOf" srcId="{E0FB4708-04F9-4B7F-81B3-7CD5F93B3BDC}" destId="{31B7301D-61EC-45DD-8D2E-2B8BEEDCFB7E}" srcOrd="3" destOrd="0" presId="urn:microsoft.com/office/officeart/2017/3/layout/DropPinTimeline"/>
    <dgm:cxn modelId="{1E78AA60-132B-416A-8C5D-E8104EB83573}" type="presParOf" srcId="{E0FB4708-04F9-4B7F-81B3-7CD5F93B3BDC}" destId="{CD0F0245-B12F-41BA-916F-386A533854AB}" srcOrd="4" destOrd="0" presId="urn:microsoft.com/office/officeart/2017/3/layout/DropPinTimeline"/>
    <dgm:cxn modelId="{53EBDB4B-D1C6-4BC6-8A87-E5C83B924954}" type="presParOf" srcId="{E0FB4708-04F9-4B7F-81B3-7CD5F93B3BDC}" destId="{AF18CECA-4623-4325-9DC5-79310F936C75}" srcOrd="5" destOrd="0" presId="urn:microsoft.com/office/officeart/2017/3/layout/DropPinTimeline"/>
    <dgm:cxn modelId="{F8A6701B-AC87-45D2-9A9F-BD6E3E813895}" type="presParOf" srcId="{EA869B28-DE27-4CE0-8BAF-30E8A592F54F}" destId="{FA8C3FCA-3CC8-4E1B-9B96-5567BA7C511E}" srcOrd="5" destOrd="0" presId="urn:microsoft.com/office/officeart/2017/3/layout/DropPinTimeline"/>
    <dgm:cxn modelId="{9D1C54D0-6E37-4C87-9530-A74BDB42D42B}" type="presParOf" srcId="{EA869B28-DE27-4CE0-8BAF-30E8A592F54F}" destId="{7657E62F-65C2-421F-9AA6-81DE83FD3AEB}" srcOrd="6" destOrd="0" presId="urn:microsoft.com/office/officeart/2017/3/layout/DropPinTimeline"/>
    <dgm:cxn modelId="{DDA6F7F1-EF7D-41EE-AF4D-8FA1BAD7C74C}" type="presParOf" srcId="{7657E62F-65C2-421F-9AA6-81DE83FD3AEB}" destId="{D678A4D3-32B9-4D73-BFAB-AAB8D7BD22D2}" srcOrd="0" destOrd="0" presId="urn:microsoft.com/office/officeart/2017/3/layout/DropPinTimeline"/>
    <dgm:cxn modelId="{0AD30402-2ED5-48A5-952C-288B1FBF9B37}" type="presParOf" srcId="{7657E62F-65C2-421F-9AA6-81DE83FD3AEB}" destId="{D3DC4C27-DC03-458F-954E-ADF1A9293A93}" srcOrd="1" destOrd="0" presId="urn:microsoft.com/office/officeart/2017/3/layout/DropPinTimeline"/>
    <dgm:cxn modelId="{E2F638AB-0617-4E1F-B664-3DDFD1B0E378}" type="presParOf" srcId="{D3DC4C27-DC03-458F-954E-ADF1A9293A93}" destId="{4F797F3C-44B6-46E0-B40C-C2032FDC9BFF}" srcOrd="0" destOrd="0" presId="urn:microsoft.com/office/officeart/2017/3/layout/DropPinTimeline"/>
    <dgm:cxn modelId="{AF3F6398-B192-411A-9A9A-5B0282E607AD}" type="presParOf" srcId="{D3DC4C27-DC03-458F-954E-ADF1A9293A93}" destId="{A8F98F8C-385B-4298-AE27-9BE9D7913985}" srcOrd="1" destOrd="0" presId="urn:microsoft.com/office/officeart/2017/3/layout/DropPinTimeline"/>
    <dgm:cxn modelId="{A3F94A78-FD93-4746-9D32-542205D3175B}" type="presParOf" srcId="{7657E62F-65C2-421F-9AA6-81DE83FD3AEB}" destId="{36AEBE0F-A9EC-4F22-82B8-5B4A95DCBEA5}" srcOrd="2" destOrd="0" presId="urn:microsoft.com/office/officeart/2017/3/layout/DropPinTimeline"/>
    <dgm:cxn modelId="{F3BE0198-87A6-4F55-8291-798693220D13}" type="presParOf" srcId="{7657E62F-65C2-421F-9AA6-81DE83FD3AEB}" destId="{FED24589-C282-4552-86DE-8D5BEF0A6EFD}" srcOrd="3" destOrd="0" presId="urn:microsoft.com/office/officeart/2017/3/layout/DropPinTimeline"/>
    <dgm:cxn modelId="{B36ECCF3-8F52-4252-A170-DC343E76262B}" type="presParOf" srcId="{7657E62F-65C2-421F-9AA6-81DE83FD3AEB}" destId="{A62F0980-CBF3-4AC4-B074-02771C7E04F1}" srcOrd="4" destOrd="0" presId="urn:microsoft.com/office/officeart/2017/3/layout/DropPinTimeline"/>
    <dgm:cxn modelId="{487EFC7C-8C8A-41AF-8A1E-C5F0415D2B93}" type="presParOf" srcId="{7657E62F-65C2-421F-9AA6-81DE83FD3AEB}" destId="{10086975-928E-4B36-A388-14E4087A6110}"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E6B2B5-2528-4C68-BE23-C9495600F6F9}" type="doc">
      <dgm:prSet loTypeId="urn:microsoft.com/office/officeart/2005/8/layout/hierarchy1" loCatId="hierarchy" qsTypeId="urn:microsoft.com/office/officeart/2005/8/quickstyle/simple1" qsCatId="simple" csTypeId="urn:microsoft.com/office/officeart/2005/8/colors/accent1_5" csCatId="accent1" phldr="1"/>
      <dgm:spPr/>
      <dgm:t>
        <a:bodyPr/>
        <a:lstStyle/>
        <a:p>
          <a:endParaRPr lang="en-US"/>
        </a:p>
      </dgm:t>
    </dgm:pt>
    <dgm:pt modelId="{8D2DABB6-5C26-419B-84ED-1FF2F6751FAC}">
      <dgm:prSet/>
      <dgm:spPr/>
      <dgm:t>
        <a:bodyPr/>
        <a:lstStyle/>
        <a:p>
          <a:r>
            <a:rPr lang="en-US"/>
            <a:t>At the time of application submission, an applicant must not have more than three (3) open CDBG grants or pending awards (for cities and incorporated towns) or four (4) open CDBG grants or pending awards (for counties)</a:t>
          </a:r>
          <a:endParaRPr lang="en-US" b="1"/>
        </a:p>
      </dgm:t>
    </dgm:pt>
    <dgm:pt modelId="{37FC6D4C-0812-47D6-9878-FFFAEEEE28B6}" type="parTrans" cxnId="{445FF6D4-6BAB-41B3-9B12-95583319DF53}">
      <dgm:prSet/>
      <dgm:spPr/>
      <dgm:t>
        <a:bodyPr/>
        <a:lstStyle/>
        <a:p>
          <a:endParaRPr lang="en-US"/>
        </a:p>
      </dgm:t>
    </dgm:pt>
    <dgm:pt modelId="{8A66A5AD-6D42-4A7E-951F-3227150DF117}" type="sibTrans" cxnId="{445FF6D4-6BAB-41B3-9B12-95583319DF53}">
      <dgm:prSet/>
      <dgm:spPr/>
      <dgm:t>
        <a:bodyPr/>
        <a:lstStyle/>
        <a:p>
          <a:endParaRPr lang="en-US"/>
        </a:p>
      </dgm:t>
    </dgm:pt>
    <dgm:pt modelId="{34C64358-E698-4B1B-BFC6-9A5798DAEE4F}">
      <dgm:prSet/>
      <dgm:spPr/>
      <dgm:t>
        <a:bodyPr/>
        <a:lstStyle/>
        <a:p>
          <a:r>
            <a:rPr lang="en-US" b="0"/>
            <a:t>For applicants with an open Preserving, Stellar or any other capacity building program as stipulated by OCRA must have closed out the grant successfully before the deadline set by OCRA for receiving funding applications.</a:t>
          </a:r>
        </a:p>
      </dgm:t>
    </dgm:pt>
    <dgm:pt modelId="{F8F5F5A7-615A-4E72-8976-917241734A7A}" type="parTrans" cxnId="{2626324F-9BC5-4B10-A50E-4C3F9777D76D}">
      <dgm:prSet/>
      <dgm:spPr/>
      <dgm:t>
        <a:bodyPr/>
        <a:lstStyle/>
        <a:p>
          <a:endParaRPr lang="en-US"/>
        </a:p>
      </dgm:t>
    </dgm:pt>
    <dgm:pt modelId="{4A7AB3F0-1B91-4531-8EF5-28F91E027CCB}" type="sibTrans" cxnId="{2626324F-9BC5-4B10-A50E-4C3F9777D76D}">
      <dgm:prSet/>
      <dgm:spPr/>
      <dgm:t>
        <a:bodyPr/>
        <a:lstStyle/>
        <a:p>
          <a:endParaRPr lang="en-US"/>
        </a:p>
      </dgm:t>
    </dgm:pt>
    <dgm:pt modelId="{0B623F7B-DEA3-4F18-8EAF-0B2B623BDB0A}" type="pres">
      <dgm:prSet presAssocID="{DEE6B2B5-2528-4C68-BE23-C9495600F6F9}" presName="hierChild1" presStyleCnt="0">
        <dgm:presLayoutVars>
          <dgm:chPref val="1"/>
          <dgm:dir/>
          <dgm:animOne val="branch"/>
          <dgm:animLvl val="lvl"/>
          <dgm:resizeHandles/>
        </dgm:presLayoutVars>
      </dgm:prSet>
      <dgm:spPr/>
    </dgm:pt>
    <dgm:pt modelId="{6B9C64A5-D2D2-4C7F-B810-FBFA55855A67}" type="pres">
      <dgm:prSet presAssocID="{8D2DABB6-5C26-419B-84ED-1FF2F6751FAC}" presName="hierRoot1" presStyleCnt="0"/>
      <dgm:spPr/>
    </dgm:pt>
    <dgm:pt modelId="{2ACFD8B4-FE98-40AB-A360-CEDB9E8E93CA}" type="pres">
      <dgm:prSet presAssocID="{8D2DABB6-5C26-419B-84ED-1FF2F6751FAC}" presName="composite" presStyleCnt="0"/>
      <dgm:spPr/>
    </dgm:pt>
    <dgm:pt modelId="{359A074A-8962-41DB-A53A-10070634944E}" type="pres">
      <dgm:prSet presAssocID="{8D2DABB6-5C26-419B-84ED-1FF2F6751FAC}" presName="background" presStyleLbl="node0" presStyleIdx="0" presStyleCnt="2"/>
      <dgm:spPr/>
    </dgm:pt>
    <dgm:pt modelId="{626EB1BE-F9EC-493A-B3D0-2541235E2AC7}" type="pres">
      <dgm:prSet presAssocID="{8D2DABB6-5C26-419B-84ED-1FF2F6751FAC}" presName="text" presStyleLbl="fgAcc0" presStyleIdx="0" presStyleCnt="2">
        <dgm:presLayoutVars>
          <dgm:chPref val="3"/>
        </dgm:presLayoutVars>
      </dgm:prSet>
      <dgm:spPr/>
    </dgm:pt>
    <dgm:pt modelId="{09A21841-B2F7-41B9-9F80-6792B9028F0E}" type="pres">
      <dgm:prSet presAssocID="{8D2DABB6-5C26-419B-84ED-1FF2F6751FAC}" presName="hierChild2" presStyleCnt="0"/>
      <dgm:spPr/>
    </dgm:pt>
    <dgm:pt modelId="{39500796-A08A-47C1-90EA-4C1FF74DBE02}" type="pres">
      <dgm:prSet presAssocID="{34C64358-E698-4B1B-BFC6-9A5798DAEE4F}" presName="hierRoot1" presStyleCnt="0"/>
      <dgm:spPr/>
    </dgm:pt>
    <dgm:pt modelId="{9EAF79DF-BAAA-401C-9FA2-2CCD1B4882FB}" type="pres">
      <dgm:prSet presAssocID="{34C64358-E698-4B1B-BFC6-9A5798DAEE4F}" presName="composite" presStyleCnt="0"/>
      <dgm:spPr/>
    </dgm:pt>
    <dgm:pt modelId="{5DA6B813-497D-4C56-9CC4-710159A6858F}" type="pres">
      <dgm:prSet presAssocID="{34C64358-E698-4B1B-BFC6-9A5798DAEE4F}" presName="background" presStyleLbl="node0" presStyleIdx="1" presStyleCnt="2"/>
      <dgm:spPr/>
    </dgm:pt>
    <dgm:pt modelId="{C5785EE5-1082-4C29-8260-99268633C498}" type="pres">
      <dgm:prSet presAssocID="{34C64358-E698-4B1B-BFC6-9A5798DAEE4F}" presName="text" presStyleLbl="fgAcc0" presStyleIdx="1" presStyleCnt="2">
        <dgm:presLayoutVars>
          <dgm:chPref val="3"/>
        </dgm:presLayoutVars>
      </dgm:prSet>
      <dgm:spPr/>
    </dgm:pt>
    <dgm:pt modelId="{E424BFFE-B2B8-4824-B184-F0D91C497C26}" type="pres">
      <dgm:prSet presAssocID="{34C64358-E698-4B1B-BFC6-9A5798DAEE4F}" presName="hierChild2" presStyleCnt="0"/>
      <dgm:spPr/>
    </dgm:pt>
  </dgm:ptLst>
  <dgm:cxnLst>
    <dgm:cxn modelId="{2626324F-9BC5-4B10-A50E-4C3F9777D76D}" srcId="{DEE6B2B5-2528-4C68-BE23-C9495600F6F9}" destId="{34C64358-E698-4B1B-BFC6-9A5798DAEE4F}" srcOrd="1" destOrd="0" parTransId="{F8F5F5A7-615A-4E72-8976-917241734A7A}" sibTransId="{4A7AB3F0-1B91-4531-8EF5-28F91E027CCB}"/>
    <dgm:cxn modelId="{4993DC94-7154-4E43-BF6D-6F35E189D762}" type="presOf" srcId="{DEE6B2B5-2528-4C68-BE23-C9495600F6F9}" destId="{0B623F7B-DEA3-4F18-8EAF-0B2B623BDB0A}" srcOrd="0" destOrd="0" presId="urn:microsoft.com/office/officeart/2005/8/layout/hierarchy1"/>
    <dgm:cxn modelId="{1B609D9A-7FE1-42CA-9AF8-89A60270DCB7}" type="presOf" srcId="{34C64358-E698-4B1B-BFC6-9A5798DAEE4F}" destId="{C5785EE5-1082-4C29-8260-99268633C498}" srcOrd="0" destOrd="0" presId="urn:microsoft.com/office/officeart/2005/8/layout/hierarchy1"/>
    <dgm:cxn modelId="{0A8A13AC-95E1-49D5-B2AE-F210D8D012DA}" type="presOf" srcId="{8D2DABB6-5C26-419B-84ED-1FF2F6751FAC}" destId="{626EB1BE-F9EC-493A-B3D0-2541235E2AC7}" srcOrd="0" destOrd="0" presId="urn:microsoft.com/office/officeart/2005/8/layout/hierarchy1"/>
    <dgm:cxn modelId="{445FF6D4-6BAB-41B3-9B12-95583319DF53}" srcId="{DEE6B2B5-2528-4C68-BE23-C9495600F6F9}" destId="{8D2DABB6-5C26-419B-84ED-1FF2F6751FAC}" srcOrd="0" destOrd="0" parTransId="{37FC6D4C-0812-47D6-9878-FFFAEEEE28B6}" sibTransId="{8A66A5AD-6D42-4A7E-951F-3227150DF117}"/>
    <dgm:cxn modelId="{C797A90E-F689-402E-9BA6-1E7F27C691BC}" type="presParOf" srcId="{0B623F7B-DEA3-4F18-8EAF-0B2B623BDB0A}" destId="{6B9C64A5-D2D2-4C7F-B810-FBFA55855A67}" srcOrd="0" destOrd="0" presId="urn:microsoft.com/office/officeart/2005/8/layout/hierarchy1"/>
    <dgm:cxn modelId="{94862EF9-EF8F-4C04-B670-EF91709D7B29}" type="presParOf" srcId="{6B9C64A5-D2D2-4C7F-B810-FBFA55855A67}" destId="{2ACFD8B4-FE98-40AB-A360-CEDB9E8E93CA}" srcOrd="0" destOrd="0" presId="urn:microsoft.com/office/officeart/2005/8/layout/hierarchy1"/>
    <dgm:cxn modelId="{838DD399-FF94-4F6F-92E4-C1D144055374}" type="presParOf" srcId="{2ACFD8B4-FE98-40AB-A360-CEDB9E8E93CA}" destId="{359A074A-8962-41DB-A53A-10070634944E}" srcOrd="0" destOrd="0" presId="urn:microsoft.com/office/officeart/2005/8/layout/hierarchy1"/>
    <dgm:cxn modelId="{572F6DC5-C867-49F9-A841-7FB62662388C}" type="presParOf" srcId="{2ACFD8B4-FE98-40AB-A360-CEDB9E8E93CA}" destId="{626EB1BE-F9EC-493A-B3D0-2541235E2AC7}" srcOrd="1" destOrd="0" presId="urn:microsoft.com/office/officeart/2005/8/layout/hierarchy1"/>
    <dgm:cxn modelId="{1819A9F2-68E4-4EC5-B0B6-2F2F9B4C2E2D}" type="presParOf" srcId="{6B9C64A5-D2D2-4C7F-B810-FBFA55855A67}" destId="{09A21841-B2F7-41B9-9F80-6792B9028F0E}" srcOrd="1" destOrd="0" presId="urn:microsoft.com/office/officeart/2005/8/layout/hierarchy1"/>
    <dgm:cxn modelId="{147C9BED-2A1C-4162-8618-9A5886B5A0C7}" type="presParOf" srcId="{0B623F7B-DEA3-4F18-8EAF-0B2B623BDB0A}" destId="{39500796-A08A-47C1-90EA-4C1FF74DBE02}" srcOrd="1" destOrd="0" presId="urn:microsoft.com/office/officeart/2005/8/layout/hierarchy1"/>
    <dgm:cxn modelId="{AD24F0F7-9E38-4384-A2FF-C52E6C8CC1C8}" type="presParOf" srcId="{39500796-A08A-47C1-90EA-4C1FF74DBE02}" destId="{9EAF79DF-BAAA-401C-9FA2-2CCD1B4882FB}" srcOrd="0" destOrd="0" presId="urn:microsoft.com/office/officeart/2005/8/layout/hierarchy1"/>
    <dgm:cxn modelId="{34CBDD1F-D926-4CA3-90B7-16AC2CE727D0}" type="presParOf" srcId="{9EAF79DF-BAAA-401C-9FA2-2CCD1B4882FB}" destId="{5DA6B813-497D-4C56-9CC4-710159A6858F}" srcOrd="0" destOrd="0" presId="urn:microsoft.com/office/officeart/2005/8/layout/hierarchy1"/>
    <dgm:cxn modelId="{D2ED4E7C-3592-4AFA-940D-76A2579741B9}" type="presParOf" srcId="{9EAF79DF-BAAA-401C-9FA2-2CCD1B4882FB}" destId="{C5785EE5-1082-4C29-8260-99268633C498}" srcOrd="1" destOrd="0" presId="urn:microsoft.com/office/officeart/2005/8/layout/hierarchy1"/>
    <dgm:cxn modelId="{35C4444D-67EB-4200-8AF6-AD8F3BE4FD34}" type="presParOf" srcId="{39500796-A08A-47C1-90EA-4C1FF74DBE02}" destId="{E424BFFE-B2B8-4824-B184-F0D91C497C2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5C8C57-99AD-4497-969F-4B0016E69E4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F67CA48-5D30-46DE-813E-F57D5150CA84}">
      <dgm:prSet/>
      <dgm:spPr/>
      <dgm:t>
        <a:bodyPr/>
        <a:lstStyle/>
        <a:p>
          <a:r>
            <a:rPr lang="en-US"/>
            <a:t>At the time of the application submission, the applicant must not have any overdue documents or outstanding semi-annual reports, closeout reports, State Board of Accounts audit findings, or unresolved monitoring issues from OCRA/IHCDA. The determination of what constitutes “overdue” is entirely at the discretion of the Indiana Office of Community and Rural Affairs.</a:t>
          </a:r>
        </a:p>
      </dgm:t>
    </dgm:pt>
    <dgm:pt modelId="{82F522B9-8BF8-4E75-9BB3-CA16AAA5BAF5}" type="parTrans" cxnId="{AA7F4D07-A188-4615-AA81-2D27570584FF}">
      <dgm:prSet/>
      <dgm:spPr/>
      <dgm:t>
        <a:bodyPr/>
        <a:lstStyle/>
        <a:p>
          <a:endParaRPr lang="en-US"/>
        </a:p>
      </dgm:t>
    </dgm:pt>
    <dgm:pt modelId="{867AD5A9-596F-41EB-B30E-3E4B1C96F793}" type="sibTrans" cxnId="{AA7F4D07-A188-4615-AA81-2D27570584FF}">
      <dgm:prSet/>
      <dgm:spPr/>
      <dgm:t>
        <a:bodyPr/>
        <a:lstStyle/>
        <a:p>
          <a:endParaRPr lang="en-US"/>
        </a:p>
      </dgm:t>
    </dgm:pt>
    <dgm:pt modelId="{11F50C0B-5EAC-4B3A-A76B-5751147C588E}">
      <dgm:prSet/>
      <dgm:spPr/>
      <dgm:t>
        <a:bodyPr/>
        <a:lstStyle/>
        <a:p>
          <a:r>
            <a:rPr lang="en-US"/>
            <a:t>Applicants must verify their overdue status in the </a:t>
          </a:r>
          <a:r>
            <a:rPr lang="en-US">
              <a:hlinkClick xmlns:r="http://schemas.openxmlformats.org/officeDocument/2006/relationships" r:id="rId1"/>
            </a:rPr>
            <a:t>CDBG Project Timeliness Report</a:t>
          </a:r>
          <a:r>
            <a:rPr lang="en-US"/>
            <a:t> on the CDBG webpage, which is updated monthly.</a:t>
          </a:r>
        </a:p>
      </dgm:t>
    </dgm:pt>
    <dgm:pt modelId="{ABA0F3BD-2279-4634-AE09-8ECB4A620E3D}" type="parTrans" cxnId="{848FD8DF-6896-4B8D-8CF6-A04540C28F90}">
      <dgm:prSet/>
      <dgm:spPr/>
      <dgm:t>
        <a:bodyPr/>
        <a:lstStyle/>
        <a:p>
          <a:endParaRPr lang="en-US"/>
        </a:p>
      </dgm:t>
    </dgm:pt>
    <dgm:pt modelId="{063076C1-096F-4041-8BDB-E56D38592C31}" type="sibTrans" cxnId="{848FD8DF-6896-4B8D-8CF6-A04540C28F90}">
      <dgm:prSet/>
      <dgm:spPr/>
      <dgm:t>
        <a:bodyPr/>
        <a:lstStyle/>
        <a:p>
          <a:endParaRPr lang="en-US"/>
        </a:p>
      </dgm:t>
    </dgm:pt>
    <dgm:pt modelId="{F5FD94B0-3F8E-47C8-B69A-AFCDC1A9C432}" type="pres">
      <dgm:prSet presAssocID="{575C8C57-99AD-4497-969F-4B0016E69E41}" presName="root" presStyleCnt="0">
        <dgm:presLayoutVars>
          <dgm:dir/>
          <dgm:resizeHandles val="exact"/>
        </dgm:presLayoutVars>
      </dgm:prSet>
      <dgm:spPr/>
    </dgm:pt>
    <dgm:pt modelId="{81A18AB3-EA9E-4802-B893-33D70CC473F0}" type="pres">
      <dgm:prSet presAssocID="{8F67CA48-5D30-46DE-813E-F57D5150CA84}" presName="compNode" presStyleCnt="0"/>
      <dgm:spPr/>
    </dgm:pt>
    <dgm:pt modelId="{3B618537-1249-4F19-AC89-DFFFBE9EC8C3}" type="pres">
      <dgm:prSet presAssocID="{8F67CA48-5D30-46DE-813E-F57D5150CA84}" presName="bgRect" presStyleLbl="bgShp" presStyleIdx="0" presStyleCnt="2"/>
      <dgm:spPr/>
    </dgm:pt>
    <dgm:pt modelId="{2E1F5F65-42E6-432E-B1F0-16719622A671}" type="pres">
      <dgm:prSet presAssocID="{8F67CA48-5D30-46DE-813E-F57D5150CA84}"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Open Folder"/>
        </a:ext>
      </dgm:extLst>
    </dgm:pt>
    <dgm:pt modelId="{4ADF2FE2-F2A9-4109-9A80-AAD886EBF36D}" type="pres">
      <dgm:prSet presAssocID="{8F67CA48-5D30-46DE-813E-F57D5150CA84}" presName="spaceRect" presStyleCnt="0"/>
      <dgm:spPr/>
    </dgm:pt>
    <dgm:pt modelId="{7F53A0AF-B108-49B3-9F91-25A617D5D377}" type="pres">
      <dgm:prSet presAssocID="{8F67CA48-5D30-46DE-813E-F57D5150CA84}" presName="parTx" presStyleLbl="revTx" presStyleIdx="0" presStyleCnt="2">
        <dgm:presLayoutVars>
          <dgm:chMax val="0"/>
          <dgm:chPref val="0"/>
        </dgm:presLayoutVars>
      </dgm:prSet>
      <dgm:spPr/>
    </dgm:pt>
    <dgm:pt modelId="{A85F1F83-EFEA-4977-B0F4-AC13F30EE5A3}" type="pres">
      <dgm:prSet presAssocID="{867AD5A9-596F-41EB-B30E-3E4B1C96F793}" presName="sibTrans" presStyleCnt="0"/>
      <dgm:spPr/>
    </dgm:pt>
    <dgm:pt modelId="{3AF298EC-AFC8-487B-AE75-8A1C8CE11B88}" type="pres">
      <dgm:prSet presAssocID="{11F50C0B-5EAC-4B3A-A76B-5751147C588E}" presName="compNode" presStyleCnt="0"/>
      <dgm:spPr/>
    </dgm:pt>
    <dgm:pt modelId="{9EA2F489-D8CF-4948-87FE-0B6BDFCD7856}" type="pres">
      <dgm:prSet presAssocID="{11F50C0B-5EAC-4B3A-A76B-5751147C588E}" presName="bgRect" presStyleLbl="bgShp" presStyleIdx="1" presStyleCnt="2"/>
      <dgm:spPr/>
    </dgm:pt>
    <dgm:pt modelId="{74F6F52D-B271-4FDF-B57F-999A57F84F6A}" type="pres">
      <dgm:prSet presAssocID="{11F50C0B-5EAC-4B3A-A76B-5751147C588E}"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heckmark"/>
        </a:ext>
      </dgm:extLst>
    </dgm:pt>
    <dgm:pt modelId="{0A755CE3-EA5B-4770-8BD5-E599D1A5E7E0}" type="pres">
      <dgm:prSet presAssocID="{11F50C0B-5EAC-4B3A-A76B-5751147C588E}" presName="spaceRect" presStyleCnt="0"/>
      <dgm:spPr/>
    </dgm:pt>
    <dgm:pt modelId="{E99CEE84-5867-459C-8EE0-712219397F26}" type="pres">
      <dgm:prSet presAssocID="{11F50C0B-5EAC-4B3A-A76B-5751147C588E}" presName="parTx" presStyleLbl="revTx" presStyleIdx="1" presStyleCnt="2">
        <dgm:presLayoutVars>
          <dgm:chMax val="0"/>
          <dgm:chPref val="0"/>
        </dgm:presLayoutVars>
      </dgm:prSet>
      <dgm:spPr/>
    </dgm:pt>
  </dgm:ptLst>
  <dgm:cxnLst>
    <dgm:cxn modelId="{AA7F4D07-A188-4615-AA81-2D27570584FF}" srcId="{575C8C57-99AD-4497-969F-4B0016E69E41}" destId="{8F67CA48-5D30-46DE-813E-F57D5150CA84}" srcOrd="0" destOrd="0" parTransId="{82F522B9-8BF8-4E75-9BB3-CA16AAA5BAF5}" sibTransId="{867AD5A9-596F-41EB-B30E-3E4B1C96F793}"/>
    <dgm:cxn modelId="{021E1215-D942-420B-8428-A6886C94A80D}" type="presOf" srcId="{575C8C57-99AD-4497-969F-4B0016E69E41}" destId="{F5FD94B0-3F8E-47C8-B69A-AFCDC1A9C432}" srcOrd="0" destOrd="0" presId="urn:microsoft.com/office/officeart/2018/2/layout/IconVerticalSolidList"/>
    <dgm:cxn modelId="{E3C16BA9-A731-4EB4-AC91-77A2B8A18E6A}" type="presOf" srcId="{11F50C0B-5EAC-4B3A-A76B-5751147C588E}" destId="{E99CEE84-5867-459C-8EE0-712219397F26}" srcOrd="0" destOrd="0" presId="urn:microsoft.com/office/officeart/2018/2/layout/IconVerticalSolidList"/>
    <dgm:cxn modelId="{6AD502C9-7D59-4CD1-8E39-908AB14470F8}" type="presOf" srcId="{8F67CA48-5D30-46DE-813E-F57D5150CA84}" destId="{7F53A0AF-B108-49B3-9F91-25A617D5D377}" srcOrd="0" destOrd="0" presId="urn:microsoft.com/office/officeart/2018/2/layout/IconVerticalSolidList"/>
    <dgm:cxn modelId="{848FD8DF-6896-4B8D-8CF6-A04540C28F90}" srcId="{575C8C57-99AD-4497-969F-4B0016E69E41}" destId="{11F50C0B-5EAC-4B3A-A76B-5751147C588E}" srcOrd="1" destOrd="0" parTransId="{ABA0F3BD-2279-4634-AE09-8ECB4A620E3D}" sibTransId="{063076C1-096F-4041-8BDB-E56D38592C31}"/>
    <dgm:cxn modelId="{694BB716-84AB-439E-ACAD-CF6F78237ECD}" type="presParOf" srcId="{F5FD94B0-3F8E-47C8-B69A-AFCDC1A9C432}" destId="{81A18AB3-EA9E-4802-B893-33D70CC473F0}" srcOrd="0" destOrd="0" presId="urn:microsoft.com/office/officeart/2018/2/layout/IconVerticalSolidList"/>
    <dgm:cxn modelId="{44A75747-2856-4061-8C8A-7CD41FCE156C}" type="presParOf" srcId="{81A18AB3-EA9E-4802-B893-33D70CC473F0}" destId="{3B618537-1249-4F19-AC89-DFFFBE9EC8C3}" srcOrd="0" destOrd="0" presId="urn:microsoft.com/office/officeart/2018/2/layout/IconVerticalSolidList"/>
    <dgm:cxn modelId="{8BFDE21F-8B9E-40A9-BE53-898BF4C5F636}" type="presParOf" srcId="{81A18AB3-EA9E-4802-B893-33D70CC473F0}" destId="{2E1F5F65-42E6-432E-B1F0-16719622A671}" srcOrd="1" destOrd="0" presId="urn:microsoft.com/office/officeart/2018/2/layout/IconVerticalSolidList"/>
    <dgm:cxn modelId="{F70D6959-30CF-4C16-B59D-4A394EA487BA}" type="presParOf" srcId="{81A18AB3-EA9E-4802-B893-33D70CC473F0}" destId="{4ADF2FE2-F2A9-4109-9A80-AAD886EBF36D}" srcOrd="2" destOrd="0" presId="urn:microsoft.com/office/officeart/2018/2/layout/IconVerticalSolidList"/>
    <dgm:cxn modelId="{450FB697-CF47-4EB3-AAA4-39E1340CFE24}" type="presParOf" srcId="{81A18AB3-EA9E-4802-B893-33D70CC473F0}" destId="{7F53A0AF-B108-49B3-9F91-25A617D5D377}" srcOrd="3" destOrd="0" presId="urn:microsoft.com/office/officeart/2018/2/layout/IconVerticalSolidList"/>
    <dgm:cxn modelId="{F3862BDE-639E-4F0D-A882-45B1D621C753}" type="presParOf" srcId="{F5FD94B0-3F8E-47C8-B69A-AFCDC1A9C432}" destId="{A85F1F83-EFEA-4977-B0F4-AC13F30EE5A3}" srcOrd="1" destOrd="0" presId="urn:microsoft.com/office/officeart/2018/2/layout/IconVerticalSolidList"/>
    <dgm:cxn modelId="{210F5AEC-9C58-49AC-8916-EB71D2DF691A}" type="presParOf" srcId="{F5FD94B0-3F8E-47C8-B69A-AFCDC1A9C432}" destId="{3AF298EC-AFC8-487B-AE75-8A1C8CE11B88}" srcOrd="2" destOrd="0" presId="urn:microsoft.com/office/officeart/2018/2/layout/IconVerticalSolidList"/>
    <dgm:cxn modelId="{B1E1B62B-4089-41B3-B1CE-2669AE548346}" type="presParOf" srcId="{3AF298EC-AFC8-487B-AE75-8A1C8CE11B88}" destId="{9EA2F489-D8CF-4948-87FE-0B6BDFCD7856}" srcOrd="0" destOrd="0" presId="urn:microsoft.com/office/officeart/2018/2/layout/IconVerticalSolidList"/>
    <dgm:cxn modelId="{9181A8E7-5934-469E-93A3-FCDABBF2FCBC}" type="presParOf" srcId="{3AF298EC-AFC8-487B-AE75-8A1C8CE11B88}" destId="{74F6F52D-B271-4FDF-B57F-999A57F84F6A}" srcOrd="1" destOrd="0" presId="urn:microsoft.com/office/officeart/2018/2/layout/IconVerticalSolidList"/>
    <dgm:cxn modelId="{0F3207D0-BCCF-4375-8193-5111D2046778}" type="presParOf" srcId="{3AF298EC-AFC8-487B-AE75-8A1C8CE11B88}" destId="{0A755CE3-EA5B-4770-8BD5-E599D1A5E7E0}" srcOrd="2" destOrd="0" presId="urn:microsoft.com/office/officeart/2018/2/layout/IconVerticalSolidList"/>
    <dgm:cxn modelId="{188C2F83-F5A1-4E53-AA2F-D7F59270B484}" type="presParOf" srcId="{3AF298EC-AFC8-487B-AE75-8A1C8CE11B88}" destId="{E99CEE84-5867-459C-8EE0-712219397F2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F7D1E7-9335-4546-90BD-A7EC61B9E93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21A45DC-5752-4440-AB79-EB983A1E5948}">
      <dgm:prSet/>
      <dgm:spPr/>
      <dgm:t>
        <a:bodyPr/>
        <a:lstStyle/>
        <a:p>
          <a:r>
            <a:rPr lang="en-US"/>
            <a:t>In accordance with </a:t>
          </a:r>
          <a:r>
            <a:rPr lang="en-US">
              <a:hlinkClick xmlns:r="http://schemas.openxmlformats.org/officeDocument/2006/relationships" r:id="rId1"/>
            </a:rPr>
            <a:t>OCRA’s QBS Planning Procurement Policy</a:t>
          </a:r>
          <a:r>
            <a:rPr lang="en-US"/>
            <a:t>, procurement of professional services for the planning study must be completed before submitting the planning grant application. </a:t>
          </a:r>
        </a:p>
      </dgm:t>
    </dgm:pt>
    <dgm:pt modelId="{2B478E62-358B-4FC4-A2B1-3BD483EC9EA1}" type="parTrans" cxnId="{ACEB4CF5-E9E8-418F-8AD0-D747663E08B5}">
      <dgm:prSet/>
      <dgm:spPr/>
      <dgm:t>
        <a:bodyPr/>
        <a:lstStyle/>
        <a:p>
          <a:endParaRPr lang="en-US"/>
        </a:p>
      </dgm:t>
    </dgm:pt>
    <dgm:pt modelId="{EB74D088-88E6-4DE9-830B-AF87C1C49EE3}" type="sibTrans" cxnId="{ACEB4CF5-E9E8-418F-8AD0-D747663E08B5}">
      <dgm:prSet/>
      <dgm:spPr/>
      <dgm:t>
        <a:bodyPr/>
        <a:lstStyle/>
        <a:p>
          <a:endParaRPr lang="en-US"/>
        </a:p>
      </dgm:t>
    </dgm:pt>
    <dgm:pt modelId="{6A150081-8323-4A46-95EF-B934C35A52D8}">
      <dgm:prSet/>
      <dgm:spPr/>
      <dgm:t>
        <a:bodyPr/>
        <a:lstStyle/>
        <a:p>
          <a:r>
            <a:rPr lang="en-US"/>
            <a:t>All documentation related to this process must be included with the application. </a:t>
          </a:r>
        </a:p>
      </dgm:t>
    </dgm:pt>
    <dgm:pt modelId="{F92B602C-851C-4B30-8005-1BB145E7C034}" type="parTrans" cxnId="{04E92E3C-054C-4954-AFB9-09891C3D0E73}">
      <dgm:prSet/>
      <dgm:spPr/>
      <dgm:t>
        <a:bodyPr/>
        <a:lstStyle/>
        <a:p>
          <a:endParaRPr lang="en-US"/>
        </a:p>
      </dgm:t>
    </dgm:pt>
    <dgm:pt modelId="{2F72308C-2F78-478C-AC7C-F31DD8C149DD}" type="sibTrans" cxnId="{04E92E3C-054C-4954-AFB9-09891C3D0E73}">
      <dgm:prSet/>
      <dgm:spPr/>
      <dgm:t>
        <a:bodyPr/>
        <a:lstStyle/>
        <a:p>
          <a:endParaRPr lang="en-US"/>
        </a:p>
      </dgm:t>
    </dgm:pt>
    <dgm:pt modelId="{7C8CAE67-3F59-4C02-820E-881110442265}">
      <dgm:prSet/>
      <dgm:spPr/>
      <dgm:t>
        <a:bodyPr/>
        <a:lstStyle/>
        <a:p>
          <a:r>
            <a:rPr lang="en-US"/>
            <a:t>Procurements will remain valid for 12 months from the completion date. After 12 months, the procurement will be considered expired and must be conducted again to reapply for CDBG funding. Please be advised that the procurement process can take up to 45 days.</a:t>
          </a:r>
        </a:p>
      </dgm:t>
    </dgm:pt>
    <dgm:pt modelId="{3AF7415B-33AB-419A-893F-374312D14BDA}" type="parTrans" cxnId="{F7FC4409-CB6F-438D-A780-6F920B2F39F0}">
      <dgm:prSet/>
      <dgm:spPr/>
      <dgm:t>
        <a:bodyPr/>
        <a:lstStyle/>
        <a:p>
          <a:endParaRPr lang="en-US"/>
        </a:p>
      </dgm:t>
    </dgm:pt>
    <dgm:pt modelId="{345793BB-CF80-4827-B1F8-DA2DCD4932B8}" type="sibTrans" cxnId="{F7FC4409-CB6F-438D-A780-6F920B2F39F0}">
      <dgm:prSet/>
      <dgm:spPr/>
      <dgm:t>
        <a:bodyPr/>
        <a:lstStyle/>
        <a:p>
          <a:endParaRPr lang="en-US"/>
        </a:p>
      </dgm:t>
    </dgm:pt>
    <dgm:pt modelId="{73DCACDA-0D38-4091-9624-D48CD66DEA4C}" type="pres">
      <dgm:prSet presAssocID="{55F7D1E7-9335-4546-90BD-A7EC61B9E93F}" presName="root" presStyleCnt="0">
        <dgm:presLayoutVars>
          <dgm:dir/>
          <dgm:resizeHandles val="exact"/>
        </dgm:presLayoutVars>
      </dgm:prSet>
      <dgm:spPr/>
    </dgm:pt>
    <dgm:pt modelId="{DA255AC3-5C4D-4B28-BBC5-1CA9968ECD81}" type="pres">
      <dgm:prSet presAssocID="{F21A45DC-5752-4440-AB79-EB983A1E5948}" presName="compNode" presStyleCnt="0"/>
      <dgm:spPr/>
    </dgm:pt>
    <dgm:pt modelId="{8AD9EBE0-C285-4BBE-9315-7CD5F0C70D56}" type="pres">
      <dgm:prSet presAssocID="{F21A45DC-5752-4440-AB79-EB983A1E5948}" presName="bgRect" presStyleLbl="bgShp" presStyleIdx="0" presStyleCnt="3"/>
      <dgm:spPr/>
    </dgm:pt>
    <dgm:pt modelId="{B904900E-B491-4DDC-8A8C-4C575ED5E1D3}" type="pres">
      <dgm:prSet presAssocID="{F21A45DC-5752-4440-AB79-EB983A1E5948}"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Presentation with Checklist"/>
        </a:ext>
      </dgm:extLst>
    </dgm:pt>
    <dgm:pt modelId="{E309F907-06DC-4DB3-B791-E959F88393E6}" type="pres">
      <dgm:prSet presAssocID="{F21A45DC-5752-4440-AB79-EB983A1E5948}" presName="spaceRect" presStyleCnt="0"/>
      <dgm:spPr/>
    </dgm:pt>
    <dgm:pt modelId="{3558B834-1591-4B68-B98A-A7BA6773E0FC}" type="pres">
      <dgm:prSet presAssocID="{F21A45DC-5752-4440-AB79-EB983A1E5948}" presName="parTx" presStyleLbl="revTx" presStyleIdx="0" presStyleCnt="3">
        <dgm:presLayoutVars>
          <dgm:chMax val="0"/>
          <dgm:chPref val="0"/>
        </dgm:presLayoutVars>
      </dgm:prSet>
      <dgm:spPr/>
    </dgm:pt>
    <dgm:pt modelId="{628B7FC5-20CA-4D19-8252-512458B681F3}" type="pres">
      <dgm:prSet presAssocID="{EB74D088-88E6-4DE9-830B-AF87C1C49EE3}" presName="sibTrans" presStyleCnt="0"/>
      <dgm:spPr/>
    </dgm:pt>
    <dgm:pt modelId="{9982A1FD-001B-4DE2-959B-8549C71277D4}" type="pres">
      <dgm:prSet presAssocID="{6A150081-8323-4A46-95EF-B934C35A52D8}" presName="compNode" presStyleCnt="0"/>
      <dgm:spPr/>
    </dgm:pt>
    <dgm:pt modelId="{28667921-0DA6-438B-8A18-4AB1A13BBDCC}" type="pres">
      <dgm:prSet presAssocID="{6A150081-8323-4A46-95EF-B934C35A52D8}" presName="bgRect" presStyleLbl="bgShp" presStyleIdx="1" presStyleCnt="3"/>
      <dgm:spPr/>
    </dgm:pt>
    <dgm:pt modelId="{E388BE62-4F8A-4801-9717-F2E20D04F63F}" type="pres">
      <dgm:prSet presAssocID="{6A150081-8323-4A46-95EF-B934C35A52D8}"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Document"/>
        </a:ext>
      </dgm:extLst>
    </dgm:pt>
    <dgm:pt modelId="{91CF1937-2B5A-47E4-9FD4-245DDF623B20}" type="pres">
      <dgm:prSet presAssocID="{6A150081-8323-4A46-95EF-B934C35A52D8}" presName="spaceRect" presStyleCnt="0"/>
      <dgm:spPr/>
    </dgm:pt>
    <dgm:pt modelId="{50C20DA6-8F14-42A0-8A8B-C3A4568BCE24}" type="pres">
      <dgm:prSet presAssocID="{6A150081-8323-4A46-95EF-B934C35A52D8}" presName="parTx" presStyleLbl="revTx" presStyleIdx="1" presStyleCnt="3">
        <dgm:presLayoutVars>
          <dgm:chMax val="0"/>
          <dgm:chPref val="0"/>
        </dgm:presLayoutVars>
      </dgm:prSet>
      <dgm:spPr/>
    </dgm:pt>
    <dgm:pt modelId="{3CCD9FE6-E4CC-47ED-B84B-C5B3B61F57D9}" type="pres">
      <dgm:prSet presAssocID="{2F72308C-2F78-478C-AC7C-F31DD8C149DD}" presName="sibTrans" presStyleCnt="0"/>
      <dgm:spPr/>
    </dgm:pt>
    <dgm:pt modelId="{D95C31DA-54DA-4102-91FF-4C36A16C190F}" type="pres">
      <dgm:prSet presAssocID="{7C8CAE67-3F59-4C02-820E-881110442265}" presName="compNode" presStyleCnt="0"/>
      <dgm:spPr/>
    </dgm:pt>
    <dgm:pt modelId="{F95882C9-D3E0-4B41-8276-D0B4DFB141FD}" type="pres">
      <dgm:prSet presAssocID="{7C8CAE67-3F59-4C02-820E-881110442265}" presName="bgRect" presStyleLbl="bgShp" presStyleIdx="2" presStyleCnt="3"/>
      <dgm:spPr/>
    </dgm:pt>
    <dgm:pt modelId="{58309A12-0F3C-4F76-9889-51ED9442A5B8}" type="pres">
      <dgm:prSet presAssocID="{7C8CAE67-3F59-4C02-820E-881110442265}"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onthly calendar"/>
        </a:ext>
      </dgm:extLst>
    </dgm:pt>
    <dgm:pt modelId="{0A54CDDA-EFD8-4578-88B8-6945FF56F6C5}" type="pres">
      <dgm:prSet presAssocID="{7C8CAE67-3F59-4C02-820E-881110442265}" presName="spaceRect" presStyleCnt="0"/>
      <dgm:spPr/>
    </dgm:pt>
    <dgm:pt modelId="{4E452FFC-B4E2-42B0-9AE8-464A706B386B}" type="pres">
      <dgm:prSet presAssocID="{7C8CAE67-3F59-4C02-820E-881110442265}" presName="parTx" presStyleLbl="revTx" presStyleIdx="2" presStyleCnt="3">
        <dgm:presLayoutVars>
          <dgm:chMax val="0"/>
          <dgm:chPref val="0"/>
        </dgm:presLayoutVars>
      </dgm:prSet>
      <dgm:spPr/>
    </dgm:pt>
  </dgm:ptLst>
  <dgm:cxnLst>
    <dgm:cxn modelId="{F7FC4409-CB6F-438D-A780-6F920B2F39F0}" srcId="{55F7D1E7-9335-4546-90BD-A7EC61B9E93F}" destId="{7C8CAE67-3F59-4C02-820E-881110442265}" srcOrd="2" destOrd="0" parTransId="{3AF7415B-33AB-419A-893F-374312D14BDA}" sibTransId="{345793BB-CF80-4827-B1F8-DA2DCD4932B8}"/>
    <dgm:cxn modelId="{84BE2D1F-4154-4AF8-95E1-56AC95AB84A1}" type="presOf" srcId="{F21A45DC-5752-4440-AB79-EB983A1E5948}" destId="{3558B834-1591-4B68-B98A-A7BA6773E0FC}" srcOrd="0" destOrd="0" presId="urn:microsoft.com/office/officeart/2018/2/layout/IconVerticalSolidList"/>
    <dgm:cxn modelId="{04E92E3C-054C-4954-AFB9-09891C3D0E73}" srcId="{55F7D1E7-9335-4546-90BD-A7EC61B9E93F}" destId="{6A150081-8323-4A46-95EF-B934C35A52D8}" srcOrd="1" destOrd="0" parTransId="{F92B602C-851C-4B30-8005-1BB145E7C034}" sibTransId="{2F72308C-2F78-478C-AC7C-F31DD8C149DD}"/>
    <dgm:cxn modelId="{A28F294F-AE99-4F98-947B-84B23597D23C}" type="presOf" srcId="{55F7D1E7-9335-4546-90BD-A7EC61B9E93F}" destId="{73DCACDA-0D38-4091-9624-D48CD66DEA4C}" srcOrd="0" destOrd="0" presId="urn:microsoft.com/office/officeart/2018/2/layout/IconVerticalSolidList"/>
    <dgm:cxn modelId="{194E7A8B-9394-40ED-BA05-804D9D71C1FE}" type="presOf" srcId="{6A150081-8323-4A46-95EF-B934C35A52D8}" destId="{50C20DA6-8F14-42A0-8A8B-C3A4568BCE24}" srcOrd="0" destOrd="0" presId="urn:microsoft.com/office/officeart/2018/2/layout/IconVerticalSolidList"/>
    <dgm:cxn modelId="{47A0B3BD-2C75-4915-ADB4-085442E1FBAE}" type="presOf" srcId="{7C8CAE67-3F59-4C02-820E-881110442265}" destId="{4E452FFC-B4E2-42B0-9AE8-464A706B386B}" srcOrd="0" destOrd="0" presId="urn:microsoft.com/office/officeart/2018/2/layout/IconVerticalSolidList"/>
    <dgm:cxn modelId="{ACEB4CF5-E9E8-418F-8AD0-D747663E08B5}" srcId="{55F7D1E7-9335-4546-90BD-A7EC61B9E93F}" destId="{F21A45DC-5752-4440-AB79-EB983A1E5948}" srcOrd="0" destOrd="0" parTransId="{2B478E62-358B-4FC4-A2B1-3BD483EC9EA1}" sibTransId="{EB74D088-88E6-4DE9-830B-AF87C1C49EE3}"/>
    <dgm:cxn modelId="{B59F67BC-2BE0-4F4B-B9C3-629B879FC9BA}" type="presParOf" srcId="{73DCACDA-0D38-4091-9624-D48CD66DEA4C}" destId="{DA255AC3-5C4D-4B28-BBC5-1CA9968ECD81}" srcOrd="0" destOrd="0" presId="urn:microsoft.com/office/officeart/2018/2/layout/IconVerticalSolidList"/>
    <dgm:cxn modelId="{7E755833-BFE0-4483-81E3-40FB82AAE587}" type="presParOf" srcId="{DA255AC3-5C4D-4B28-BBC5-1CA9968ECD81}" destId="{8AD9EBE0-C285-4BBE-9315-7CD5F0C70D56}" srcOrd="0" destOrd="0" presId="urn:microsoft.com/office/officeart/2018/2/layout/IconVerticalSolidList"/>
    <dgm:cxn modelId="{E2D3FE62-D036-47E8-B92B-D67E66AA3ECE}" type="presParOf" srcId="{DA255AC3-5C4D-4B28-BBC5-1CA9968ECD81}" destId="{B904900E-B491-4DDC-8A8C-4C575ED5E1D3}" srcOrd="1" destOrd="0" presId="urn:microsoft.com/office/officeart/2018/2/layout/IconVerticalSolidList"/>
    <dgm:cxn modelId="{3DDFBEF5-E5A6-4FB2-970B-2535B7F48C90}" type="presParOf" srcId="{DA255AC3-5C4D-4B28-BBC5-1CA9968ECD81}" destId="{E309F907-06DC-4DB3-B791-E959F88393E6}" srcOrd="2" destOrd="0" presId="urn:microsoft.com/office/officeart/2018/2/layout/IconVerticalSolidList"/>
    <dgm:cxn modelId="{66977AC5-33B9-4B49-B625-EB484358EC77}" type="presParOf" srcId="{DA255AC3-5C4D-4B28-BBC5-1CA9968ECD81}" destId="{3558B834-1591-4B68-B98A-A7BA6773E0FC}" srcOrd="3" destOrd="0" presId="urn:microsoft.com/office/officeart/2018/2/layout/IconVerticalSolidList"/>
    <dgm:cxn modelId="{FE3677D7-5E67-488E-A724-85C078A401D5}" type="presParOf" srcId="{73DCACDA-0D38-4091-9624-D48CD66DEA4C}" destId="{628B7FC5-20CA-4D19-8252-512458B681F3}" srcOrd="1" destOrd="0" presId="urn:microsoft.com/office/officeart/2018/2/layout/IconVerticalSolidList"/>
    <dgm:cxn modelId="{A86BD73B-C714-41E5-AF50-9DC9A4360671}" type="presParOf" srcId="{73DCACDA-0D38-4091-9624-D48CD66DEA4C}" destId="{9982A1FD-001B-4DE2-959B-8549C71277D4}" srcOrd="2" destOrd="0" presId="urn:microsoft.com/office/officeart/2018/2/layout/IconVerticalSolidList"/>
    <dgm:cxn modelId="{3664355E-2C71-4C41-8818-070C050BD8F3}" type="presParOf" srcId="{9982A1FD-001B-4DE2-959B-8549C71277D4}" destId="{28667921-0DA6-438B-8A18-4AB1A13BBDCC}" srcOrd="0" destOrd="0" presId="urn:microsoft.com/office/officeart/2018/2/layout/IconVerticalSolidList"/>
    <dgm:cxn modelId="{1D4B094B-5053-491F-8AE5-65D801498180}" type="presParOf" srcId="{9982A1FD-001B-4DE2-959B-8549C71277D4}" destId="{E388BE62-4F8A-4801-9717-F2E20D04F63F}" srcOrd="1" destOrd="0" presId="urn:microsoft.com/office/officeart/2018/2/layout/IconVerticalSolidList"/>
    <dgm:cxn modelId="{A09CF720-0CB9-4580-93F4-7BE5496F9A30}" type="presParOf" srcId="{9982A1FD-001B-4DE2-959B-8549C71277D4}" destId="{91CF1937-2B5A-47E4-9FD4-245DDF623B20}" srcOrd="2" destOrd="0" presId="urn:microsoft.com/office/officeart/2018/2/layout/IconVerticalSolidList"/>
    <dgm:cxn modelId="{CE7C1D52-B448-4B8C-8791-D3E62B3D6BE2}" type="presParOf" srcId="{9982A1FD-001B-4DE2-959B-8549C71277D4}" destId="{50C20DA6-8F14-42A0-8A8B-C3A4568BCE24}" srcOrd="3" destOrd="0" presId="urn:microsoft.com/office/officeart/2018/2/layout/IconVerticalSolidList"/>
    <dgm:cxn modelId="{8266FB26-C793-49D7-9165-1492E7A2AB20}" type="presParOf" srcId="{73DCACDA-0D38-4091-9624-D48CD66DEA4C}" destId="{3CCD9FE6-E4CC-47ED-B84B-C5B3B61F57D9}" srcOrd="3" destOrd="0" presId="urn:microsoft.com/office/officeart/2018/2/layout/IconVerticalSolidList"/>
    <dgm:cxn modelId="{CE8E887C-87D6-40E6-88B5-2F0E517C64DB}" type="presParOf" srcId="{73DCACDA-0D38-4091-9624-D48CD66DEA4C}" destId="{D95C31DA-54DA-4102-91FF-4C36A16C190F}" srcOrd="4" destOrd="0" presId="urn:microsoft.com/office/officeart/2018/2/layout/IconVerticalSolidList"/>
    <dgm:cxn modelId="{24B3F5C1-F333-47DD-9EE4-615B81DBD3A7}" type="presParOf" srcId="{D95C31DA-54DA-4102-91FF-4C36A16C190F}" destId="{F95882C9-D3E0-4B41-8276-D0B4DFB141FD}" srcOrd="0" destOrd="0" presId="urn:microsoft.com/office/officeart/2018/2/layout/IconVerticalSolidList"/>
    <dgm:cxn modelId="{62BC58B8-6626-47E2-998C-51E6B1DF54DF}" type="presParOf" srcId="{D95C31DA-54DA-4102-91FF-4C36A16C190F}" destId="{58309A12-0F3C-4F76-9889-51ED9442A5B8}" srcOrd="1" destOrd="0" presId="urn:microsoft.com/office/officeart/2018/2/layout/IconVerticalSolidList"/>
    <dgm:cxn modelId="{ADCE4427-CF77-4AEA-BEE9-55DB340EEFD3}" type="presParOf" srcId="{D95C31DA-54DA-4102-91FF-4C36A16C190F}" destId="{0A54CDDA-EFD8-4578-88B8-6945FF56F6C5}" srcOrd="2" destOrd="0" presId="urn:microsoft.com/office/officeart/2018/2/layout/IconVerticalSolidList"/>
    <dgm:cxn modelId="{0F05D27F-E4F3-4CBC-A364-76D29134EC7B}" type="presParOf" srcId="{D95C31DA-54DA-4102-91FF-4C36A16C190F}" destId="{4E452FFC-B4E2-42B0-9AE8-464A706B38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131C38-41C2-4109-BD4C-0C848A46D86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DCBFCEED-8705-4725-83CA-A37EAB0295DB}">
      <dgm:prSet/>
      <dgm:spPr/>
      <dgm:t>
        <a:bodyPr/>
        <a:lstStyle/>
        <a:p>
          <a:r>
            <a:rPr lang="en-US" b="1"/>
            <a:t>Community Resilience Index: </a:t>
          </a:r>
          <a:r>
            <a:rPr lang="en-US"/>
            <a:t>Grant application will receive a maximum of 25 points for the submission of a community resilience vision plan, and their corresponding point awarded value from the Community Resilience Index as provided by Stats Indiana</a:t>
          </a:r>
        </a:p>
      </dgm:t>
    </dgm:pt>
    <dgm:pt modelId="{6EC04CEC-7353-49D3-AAB9-C19CA3D57E79}" type="parTrans" cxnId="{966D4CAF-C9C8-414E-AB55-DC7D23217EE9}">
      <dgm:prSet/>
      <dgm:spPr/>
      <dgm:t>
        <a:bodyPr/>
        <a:lstStyle/>
        <a:p>
          <a:endParaRPr lang="en-US"/>
        </a:p>
      </dgm:t>
    </dgm:pt>
    <dgm:pt modelId="{02A718C2-CDF8-4C82-AF38-164FD391240E}" type="sibTrans" cxnId="{966D4CAF-C9C8-414E-AB55-DC7D23217EE9}">
      <dgm:prSet/>
      <dgm:spPr/>
      <dgm:t>
        <a:bodyPr/>
        <a:lstStyle/>
        <a:p>
          <a:endParaRPr lang="en-US"/>
        </a:p>
      </dgm:t>
    </dgm:pt>
    <dgm:pt modelId="{129C0A53-9D00-46F2-B289-6F90EEE6E9CB}">
      <dgm:prSet/>
      <dgm:spPr/>
      <dgm:t>
        <a:bodyPr/>
        <a:lstStyle/>
        <a:p>
          <a:r>
            <a:rPr lang="en-US" b="1"/>
            <a:t>Designated Disaster Areas: </a:t>
          </a:r>
          <a:r>
            <a:rPr lang="en-US"/>
            <a:t>Communities designated as disaster areas with a Presidential Disaster within the last three years from round opening, which have been approved for individual assistance and public assistance categories A-G, are eligible to receive an additional 15 points if documentation is provided.  </a:t>
          </a:r>
        </a:p>
      </dgm:t>
    </dgm:pt>
    <dgm:pt modelId="{0A89C2B5-C8D6-42E9-841A-DDF8ED17CBE8}" type="parTrans" cxnId="{7D3A896C-E940-4FFE-8D60-C65FB223E064}">
      <dgm:prSet/>
      <dgm:spPr/>
      <dgm:t>
        <a:bodyPr/>
        <a:lstStyle/>
        <a:p>
          <a:endParaRPr lang="en-US"/>
        </a:p>
      </dgm:t>
    </dgm:pt>
    <dgm:pt modelId="{1A12D6CB-D360-4354-B7D9-F6C19DE550A8}" type="sibTrans" cxnId="{7D3A896C-E940-4FFE-8D60-C65FB223E064}">
      <dgm:prSet/>
      <dgm:spPr/>
      <dgm:t>
        <a:bodyPr/>
        <a:lstStyle/>
        <a:p>
          <a:endParaRPr lang="en-US"/>
        </a:p>
      </dgm:t>
    </dgm:pt>
    <dgm:pt modelId="{691C8D06-71BD-4600-B44A-66E2D906588A}" type="pres">
      <dgm:prSet presAssocID="{C8131C38-41C2-4109-BD4C-0C848A46D86E}" presName="linear" presStyleCnt="0">
        <dgm:presLayoutVars>
          <dgm:animLvl val="lvl"/>
          <dgm:resizeHandles val="exact"/>
        </dgm:presLayoutVars>
      </dgm:prSet>
      <dgm:spPr/>
    </dgm:pt>
    <dgm:pt modelId="{D8B37698-9179-4876-AD64-8708E88FD226}" type="pres">
      <dgm:prSet presAssocID="{DCBFCEED-8705-4725-83CA-A37EAB0295DB}" presName="parentText" presStyleLbl="node1" presStyleIdx="0" presStyleCnt="2">
        <dgm:presLayoutVars>
          <dgm:chMax val="0"/>
          <dgm:bulletEnabled val="1"/>
        </dgm:presLayoutVars>
      </dgm:prSet>
      <dgm:spPr/>
    </dgm:pt>
    <dgm:pt modelId="{AA6C74AD-3610-448D-BC84-897C354A0641}" type="pres">
      <dgm:prSet presAssocID="{02A718C2-CDF8-4C82-AF38-164FD391240E}" presName="spacer" presStyleCnt="0"/>
      <dgm:spPr/>
    </dgm:pt>
    <dgm:pt modelId="{85BAEE58-E048-4700-BEF2-EA87D93DCEE8}" type="pres">
      <dgm:prSet presAssocID="{129C0A53-9D00-46F2-B289-6F90EEE6E9CB}" presName="parentText" presStyleLbl="node1" presStyleIdx="1" presStyleCnt="2">
        <dgm:presLayoutVars>
          <dgm:chMax val="0"/>
          <dgm:bulletEnabled val="1"/>
        </dgm:presLayoutVars>
      </dgm:prSet>
      <dgm:spPr/>
    </dgm:pt>
  </dgm:ptLst>
  <dgm:cxnLst>
    <dgm:cxn modelId="{3C1B623A-4F49-43CF-AFD3-93740501EFAA}" type="presOf" srcId="{C8131C38-41C2-4109-BD4C-0C848A46D86E}" destId="{691C8D06-71BD-4600-B44A-66E2D906588A}" srcOrd="0" destOrd="0" presId="urn:microsoft.com/office/officeart/2005/8/layout/vList2"/>
    <dgm:cxn modelId="{CEA17B5D-5FDE-4926-BFA2-EE1749FD6539}" type="presOf" srcId="{129C0A53-9D00-46F2-B289-6F90EEE6E9CB}" destId="{85BAEE58-E048-4700-BEF2-EA87D93DCEE8}" srcOrd="0" destOrd="0" presId="urn:microsoft.com/office/officeart/2005/8/layout/vList2"/>
    <dgm:cxn modelId="{7D3A896C-E940-4FFE-8D60-C65FB223E064}" srcId="{C8131C38-41C2-4109-BD4C-0C848A46D86E}" destId="{129C0A53-9D00-46F2-B289-6F90EEE6E9CB}" srcOrd="1" destOrd="0" parTransId="{0A89C2B5-C8D6-42E9-841A-DDF8ED17CBE8}" sibTransId="{1A12D6CB-D360-4354-B7D9-F6C19DE550A8}"/>
    <dgm:cxn modelId="{966D4CAF-C9C8-414E-AB55-DC7D23217EE9}" srcId="{C8131C38-41C2-4109-BD4C-0C848A46D86E}" destId="{DCBFCEED-8705-4725-83CA-A37EAB0295DB}" srcOrd="0" destOrd="0" parTransId="{6EC04CEC-7353-49D3-AAB9-C19CA3D57E79}" sibTransId="{02A718C2-CDF8-4C82-AF38-164FD391240E}"/>
    <dgm:cxn modelId="{70DEC2F6-AA52-4173-888F-2F7D4E6AB1CC}" type="presOf" srcId="{DCBFCEED-8705-4725-83CA-A37EAB0295DB}" destId="{D8B37698-9179-4876-AD64-8708E88FD226}" srcOrd="0" destOrd="0" presId="urn:microsoft.com/office/officeart/2005/8/layout/vList2"/>
    <dgm:cxn modelId="{D3B05BE6-8AA3-4771-A952-F42CD82565B5}" type="presParOf" srcId="{691C8D06-71BD-4600-B44A-66E2D906588A}" destId="{D8B37698-9179-4876-AD64-8708E88FD226}" srcOrd="0" destOrd="0" presId="urn:microsoft.com/office/officeart/2005/8/layout/vList2"/>
    <dgm:cxn modelId="{32E8F0AA-C828-4288-A486-06AAAACD24A5}" type="presParOf" srcId="{691C8D06-71BD-4600-B44A-66E2D906588A}" destId="{AA6C74AD-3610-448D-BC84-897C354A0641}" srcOrd="1" destOrd="0" presId="urn:microsoft.com/office/officeart/2005/8/layout/vList2"/>
    <dgm:cxn modelId="{E1E7B86D-91EC-4913-862B-0289C19970AE}" type="presParOf" srcId="{691C8D06-71BD-4600-B44A-66E2D906588A}" destId="{85BAEE58-E048-4700-BEF2-EA87D93DCEE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E6B2B5-2528-4C68-BE23-C9495600F6F9}" type="doc">
      <dgm:prSet loTypeId="urn:microsoft.com/office/officeart/2005/8/layout/chevron1" loCatId="process" qsTypeId="urn:microsoft.com/office/officeart/2005/8/quickstyle/simple1" qsCatId="simple" csTypeId="urn:microsoft.com/office/officeart/2005/8/colors/accent5_2" csCatId="accent5" phldr="1"/>
      <dgm:spPr/>
      <dgm:t>
        <a:bodyPr/>
        <a:lstStyle/>
        <a:p>
          <a:endParaRPr lang="en-US"/>
        </a:p>
      </dgm:t>
    </dgm:pt>
    <dgm:pt modelId="{8D2DABB6-5C26-419B-84ED-1FF2F6751FAC}">
      <dgm:prSet phldr="0"/>
      <dgm:spPr/>
      <dgm:t>
        <a:bodyPr/>
        <a:lstStyle/>
        <a:p>
          <a:pPr rtl="0"/>
          <a:r>
            <a:rPr lang="en-US">
              <a:latin typeface="Gill Sans MT"/>
            </a:rPr>
            <a:t>Planning</a:t>
          </a:r>
          <a:endParaRPr lang="en-US"/>
        </a:p>
      </dgm:t>
    </dgm:pt>
    <dgm:pt modelId="{37FC6D4C-0812-47D6-9878-FFFAEEEE28B6}" type="parTrans" cxnId="{445FF6D4-6BAB-41B3-9B12-95583319DF53}">
      <dgm:prSet/>
      <dgm:spPr/>
      <dgm:t>
        <a:bodyPr/>
        <a:lstStyle/>
        <a:p>
          <a:endParaRPr lang="en-US"/>
        </a:p>
      </dgm:t>
    </dgm:pt>
    <dgm:pt modelId="{8A66A5AD-6D42-4A7E-951F-3227150DF117}" type="sibTrans" cxnId="{445FF6D4-6BAB-41B3-9B12-95583319DF53}">
      <dgm:prSet/>
      <dgm:spPr/>
      <dgm:t>
        <a:bodyPr/>
        <a:lstStyle/>
        <a:p>
          <a:endParaRPr lang="en-US"/>
        </a:p>
      </dgm:t>
    </dgm:pt>
    <dgm:pt modelId="{9CBD36C1-060E-4A81-BC52-86E30563DA19}" type="pres">
      <dgm:prSet presAssocID="{DEE6B2B5-2528-4C68-BE23-C9495600F6F9}" presName="Name0" presStyleCnt="0">
        <dgm:presLayoutVars>
          <dgm:dir/>
          <dgm:animLvl val="lvl"/>
          <dgm:resizeHandles val="exact"/>
        </dgm:presLayoutVars>
      </dgm:prSet>
      <dgm:spPr/>
    </dgm:pt>
    <dgm:pt modelId="{577506D7-8402-4B9E-B69C-40CD4395C066}" type="pres">
      <dgm:prSet presAssocID="{8D2DABB6-5C26-419B-84ED-1FF2F6751FAC}" presName="parTxOnly" presStyleLbl="node1" presStyleIdx="0" presStyleCnt="1">
        <dgm:presLayoutVars>
          <dgm:chMax val="0"/>
          <dgm:chPref val="0"/>
          <dgm:bulletEnabled val="1"/>
        </dgm:presLayoutVars>
      </dgm:prSet>
      <dgm:spPr/>
    </dgm:pt>
  </dgm:ptLst>
  <dgm:cxnLst>
    <dgm:cxn modelId="{8D89307E-5593-448E-97A9-3437774788A7}" type="presOf" srcId="{8D2DABB6-5C26-419B-84ED-1FF2F6751FAC}" destId="{577506D7-8402-4B9E-B69C-40CD4395C066}" srcOrd="0" destOrd="0" presId="urn:microsoft.com/office/officeart/2005/8/layout/chevron1"/>
    <dgm:cxn modelId="{E14F6594-7982-4EA3-9BA4-FE2D5FDCD262}" type="presOf" srcId="{DEE6B2B5-2528-4C68-BE23-C9495600F6F9}" destId="{9CBD36C1-060E-4A81-BC52-86E30563DA19}" srcOrd="0" destOrd="0" presId="urn:microsoft.com/office/officeart/2005/8/layout/chevron1"/>
    <dgm:cxn modelId="{445FF6D4-6BAB-41B3-9B12-95583319DF53}" srcId="{DEE6B2B5-2528-4C68-BE23-C9495600F6F9}" destId="{8D2DABB6-5C26-419B-84ED-1FF2F6751FAC}" srcOrd="0" destOrd="0" parTransId="{37FC6D4C-0812-47D6-9878-FFFAEEEE28B6}" sibTransId="{8A66A5AD-6D42-4A7E-951F-3227150DF117}"/>
    <dgm:cxn modelId="{F523B6F0-5568-44AD-9983-8D81C79E7895}" type="presParOf" srcId="{9CBD36C1-060E-4A81-BC52-86E30563DA19}" destId="{577506D7-8402-4B9E-B69C-40CD4395C066}"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66BF0C-5467-4F22-B18D-37E42116DF7D}"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13A327CF-BF8C-402B-98B2-92CB636E6682}">
      <dgm:prSet phldrT="[Text]" phldr="0"/>
      <dgm:spPr/>
      <dgm:t>
        <a:bodyPr/>
        <a:lstStyle/>
        <a:p>
          <a:pPr rtl="0"/>
          <a:r>
            <a:rPr lang="en-US" b="1">
              <a:latin typeface="Gill Sans MT"/>
            </a:rPr>
            <a:t>Low-to Moderate-Income: Area Basis</a:t>
          </a:r>
          <a:endParaRPr lang="en-US" b="1"/>
        </a:p>
      </dgm:t>
    </dgm:pt>
    <dgm:pt modelId="{638A725C-85A1-45CB-AEE6-0DC7EC54804D}" type="parTrans" cxnId="{D2760CB2-FC1C-48C0-AAA4-54C013DE4B77}">
      <dgm:prSet/>
      <dgm:spPr/>
      <dgm:t>
        <a:bodyPr/>
        <a:lstStyle/>
        <a:p>
          <a:endParaRPr lang="en-US"/>
        </a:p>
      </dgm:t>
    </dgm:pt>
    <dgm:pt modelId="{C5848503-1F91-404E-8CBF-A315E88C0CA8}" type="sibTrans" cxnId="{D2760CB2-FC1C-48C0-AAA4-54C013DE4B77}">
      <dgm:prSet/>
      <dgm:spPr/>
      <dgm:t>
        <a:bodyPr/>
        <a:lstStyle/>
        <a:p>
          <a:endParaRPr lang="en-US"/>
        </a:p>
      </dgm:t>
    </dgm:pt>
    <dgm:pt modelId="{EC37DF98-B2E9-4CB7-A051-09F33E474E66}">
      <dgm:prSet phldr="0"/>
      <dgm:spPr/>
      <dgm:t>
        <a:bodyPr/>
        <a:lstStyle/>
        <a:p>
          <a:pPr algn="l" rtl="0"/>
          <a:r>
            <a:rPr lang="en-US"/>
            <a:t>100 points maximum awarded according to the percentage of low– and moderate-income individuals to be served by the project. The total points given are computed as follows:</a:t>
          </a:r>
        </a:p>
      </dgm:t>
    </dgm:pt>
    <dgm:pt modelId="{DA08166E-64B4-46CB-A91A-06FCC2BB9CFB}" type="parTrans" cxnId="{FD8618D6-68D6-416A-BAE7-D4EFBB7DC16F}">
      <dgm:prSet/>
      <dgm:spPr/>
    </dgm:pt>
    <dgm:pt modelId="{5F9D435A-C0AB-4028-A991-07509606AFCB}" type="sibTrans" cxnId="{FD8618D6-68D6-416A-BAE7-D4EFBB7DC16F}">
      <dgm:prSet/>
      <dgm:spPr/>
    </dgm:pt>
    <dgm:pt modelId="{7B288DF9-2065-4BF0-B313-FC71ACCDEFB4}">
      <dgm:prSet phldr="0"/>
      <dgm:spPr/>
      <dgm:t>
        <a:bodyPr/>
        <a:lstStyle/>
        <a:p>
          <a:pPr algn="l"/>
          <a:r>
            <a:rPr lang="en-US" b="1"/>
            <a:t>NO= % Low/Mod Beneficiaries x 1</a:t>
          </a:r>
          <a:endParaRPr lang="en-US"/>
        </a:p>
      </dgm:t>
    </dgm:pt>
    <dgm:pt modelId="{97883BE2-4D5A-416B-A311-919FF7A96531}" type="parTrans" cxnId="{D2E2D97D-5DB8-4202-AF5D-A0E9817FFC50}">
      <dgm:prSet/>
      <dgm:spPr/>
    </dgm:pt>
    <dgm:pt modelId="{11BF4A31-527B-4AF3-BB37-216CEE8B4C46}" type="sibTrans" cxnId="{D2E2D97D-5DB8-4202-AF5D-A0E9817FFC50}">
      <dgm:prSet/>
      <dgm:spPr/>
    </dgm:pt>
    <dgm:pt modelId="{989A3392-7846-4413-AD12-9AD3CA5558DA}">
      <dgm:prSet phldr="0"/>
      <dgm:spPr/>
      <dgm:t>
        <a:bodyPr/>
        <a:lstStyle/>
        <a:p>
          <a:pPr algn="l" rtl="0"/>
          <a:r>
            <a:rPr lang="en-US" b="1">
              <a:latin typeface="Gill Sans MT"/>
            </a:rPr>
            <a:t>Prevention or Elimination of Slums or Blight</a:t>
          </a:r>
        </a:p>
      </dgm:t>
    </dgm:pt>
    <dgm:pt modelId="{7BA4C86B-C3FB-4A32-9F3A-32A31B7B931D}" type="parTrans" cxnId="{D1F1AD9A-A1A2-419A-8B23-9277B91FC7B6}">
      <dgm:prSet/>
      <dgm:spPr/>
    </dgm:pt>
    <dgm:pt modelId="{50FE3C66-34F1-4BCD-B363-E4867A3D006C}" type="sibTrans" cxnId="{D1F1AD9A-A1A2-419A-8B23-9277B91FC7B6}">
      <dgm:prSet/>
      <dgm:spPr/>
    </dgm:pt>
    <dgm:pt modelId="{FEDCFDDB-BD21-442C-90D1-A7B0BFCBDC72}">
      <dgm:prSet phldr="0"/>
      <dgm:spPr/>
      <dgm:t>
        <a:bodyPr/>
        <a:lstStyle/>
        <a:p>
          <a:pPr algn="l" rtl="0"/>
          <a:r>
            <a:rPr lang="en-US" b="0">
              <a:latin typeface="Gill Sans MT"/>
            </a:rPr>
            <a:t>100 points maximum awarded based on the characteristics listed below.</a:t>
          </a:r>
        </a:p>
      </dgm:t>
    </dgm:pt>
    <dgm:pt modelId="{43018C57-30A8-49FC-B2AF-CD07D90F5BCB}" type="parTrans" cxnId="{E4AC0F62-22D7-4018-A3E5-85AB6BD93EE2}">
      <dgm:prSet/>
      <dgm:spPr/>
    </dgm:pt>
    <dgm:pt modelId="{3BB08804-39BA-40F2-A402-D605DA829CD7}" type="sibTrans" cxnId="{E4AC0F62-22D7-4018-A3E5-85AB6BD93EE2}">
      <dgm:prSet/>
      <dgm:spPr/>
    </dgm:pt>
    <dgm:pt modelId="{BBB9DB2E-0EBA-4FA6-8ED6-A495843BCC0A}">
      <dgm:prSet phldr="0"/>
      <dgm:spPr/>
      <dgm:t>
        <a:bodyPr/>
        <a:lstStyle/>
        <a:p>
          <a:pPr algn="l"/>
          <a:r>
            <a:rPr lang="en-US" b="0"/>
            <a:t>Applicant has Slum/Blight Resolution for the project area</a:t>
          </a:r>
          <a:r>
            <a:rPr lang="en-US"/>
            <a:t> that is no more than 10 years old. (50 pts.) </a:t>
          </a:r>
        </a:p>
      </dgm:t>
    </dgm:pt>
    <dgm:pt modelId="{2CAB0326-EF3D-4238-A6D6-A7B6DAE51CDC}" type="parTrans" cxnId="{8D8E2A48-BF6C-4689-9E72-8B42C1676FEB}">
      <dgm:prSet/>
      <dgm:spPr/>
    </dgm:pt>
    <dgm:pt modelId="{F6079A4F-B65B-452F-BC7A-043D0F42352A}" type="sibTrans" cxnId="{8D8E2A48-BF6C-4689-9E72-8B42C1676FEB}">
      <dgm:prSet/>
      <dgm:spPr/>
    </dgm:pt>
    <dgm:pt modelId="{2B9731E8-4BB6-4174-800D-41074CDDC785}">
      <dgm:prSet phldr="0"/>
      <dgm:spPr/>
      <dgm:t>
        <a:bodyPr/>
        <a:lstStyle/>
        <a:p>
          <a:pPr algn="l"/>
          <a:r>
            <a:rPr lang="en-US"/>
            <a:t>The project site is a brownfield (10pts)</a:t>
          </a:r>
        </a:p>
      </dgm:t>
    </dgm:pt>
    <dgm:pt modelId="{972C4224-EE85-48E3-95D5-D1488FA16372}" type="parTrans" cxnId="{B11D2C67-5C0D-42CA-AA38-84D0ACD6C31F}">
      <dgm:prSet/>
      <dgm:spPr/>
    </dgm:pt>
    <dgm:pt modelId="{366CEDA3-6423-474F-A73D-52C7A3BC0E0D}" type="sibTrans" cxnId="{B11D2C67-5C0D-42CA-AA38-84D0ACD6C31F}">
      <dgm:prSet/>
      <dgm:spPr/>
    </dgm:pt>
    <dgm:pt modelId="{CFBD81B6-A6E7-4C60-9400-E3510815BF8A}">
      <dgm:prSet phldr="0"/>
      <dgm:spPr/>
      <dgm:t>
        <a:bodyPr/>
        <a:lstStyle/>
        <a:p>
          <a:pPr algn="l"/>
          <a:r>
            <a:rPr lang="en-US"/>
            <a:t>The building or district is listed on or is eligible for listing on the Indiana or National Register of Historic Places (10 pts)</a:t>
          </a:r>
        </a:p>
      </dgm:t>
    </dgm:pt>
    <dgm:pt modelId="{3643CF26-5617-4C58-B503-7F6A5E3F55DD}" type="parTrans" cxnId="{A355D1C9-FFDC-4F83-8B25-67C7BAAABC39}">
      <dgm:prSet/>
      <dgm:spPr/>
    </dgm:pt>
    <dgm:pt modelId="{3B11FD27-D3F9-4AA3-8762-90377913F24C}" type="sibTrans" cxnId="{A355D1C9-FFDC-4F83-8B25-67C7BAAABC39}">
      <dgm:prSet/>
      <dgm:spPr/>
    </dgm:pt>
    <dgm:pt modelId="{AE24FE35-9314-4E35-BC42-90180712B11D}">
      <dgm:prSet phldr="0"/>
      <dgm:spPr/>
      <dgm:t>
        <a:bodyPr/>
        <a:lstStyle/>
        <a:p>
          <a:pPr algn="l"/>
          <a:r>
            <a:rPr lang="en-US"/>
            <a:t>The building is on the Historic Landmarks Foundation of Indiana’s “10 Most Endangered List” (20 pts)</a:t>
          </a:r>
        </a:p>
      </dgm:t>
    </dgm:pt>
    <dgm:pt modelId="{05E00913-EE34-4A64-AFF4-12DFC1FD219A}" type="parTrans" cxnId="{BB6C3231-8C37-4017-B85E-ADEC1E6A9B18}">
      <dgm:prSet/>
      <dgm:spPr/>
    </dgm:pt>
    <dgm:pt modelId="{0B5F5926-9828-4CAB-BA77-9E2FD478FA7B}" type="sibTrans" cxnId="{BB6C3231-8C37-4017-B85E-ADEC1E6A9B18}">
      <dgm:prSet/>
      <dgm:spPr/>
    </dgm:pt>
    <dgm:pt modelId="{D9EA008C-F242-426F-9553-23154E909644}">
      <dgm:prSet phldr="0"/>
      <dgm:spPr/>
      <dgm:t>
        <a:bodyPr/>
        <a:lstStyle/>
        <a:p>
          <a:pPr algn="l"/>
          <a:r>
            <a:rPr lang="en-US"/>
            <a:t>The building is historical building (10 pts). </a:t>
          </a:r>
        </a:p>
      </dgm:t>
    </dgm:pt>
    <dgm:pt modelId="{C892C4CE-8826-44BB-A247-39017B8071E6}" type="parTrans" cxnId="{21538286-FE12-4356-BD14-6266A1007E25}">
      <dgm:prSet/>
      <dgm:spPr/>
    </dgm:pt>
    <dgm:pt modelId="{FE4E2941-B73B-4865-8A28-EA17422E763D}" type="sibTrans" cxnId="{21538286-FE12-4356-BD14-6266A1007E25}">
      <dgm:prSet/>
      <dgm:spPr/>
    </dgm:pt>
    <dgm:pt modelId="{C3473849-F88D-4DD3-A330-02034FBF3E1B}" type="pres">
      <dgm:prSet presAssocID="{B466BF0C-5467-4F22-B18D-37E42116DF7D}" presName="linear" presStyleCnt="0">
        <dgm:presLayoutVars>
          <dgm:dir/>
          <dgm:animLvl val="lvl"/>
          <dgm:resizeHandles val="exact"/>
        </dgm:presLayoutVars>
      </dgm:prSet>
      <dgm:spPr/>
    </dgm:pt>
    <dgm:pt modelId="{0D8BD364-0C04-4B05-86DE-9E70FED0F360}" type="pres">
      <dgm:prSet presAssocID="{13A327CF-BF8C-402B-98B2-92CB636E6682}" presName="parentLin" presStyleCnt="0"/>
      <dgm:spPr/>
    </dgm:pt>
    <dgm:pt modelId="{22B3DED1-2439-4205-A757-BBEFF4AD21F4}" type="pres">
      <dgm:prSet presAssocID="{13A327CF-BF8C-402B-98B2-92CB636E6682}" presName="parentLeftMargin" presStyleLbl="node1" presStyleIdx="0" presStyleCnt="2"/>
      <dgm:spPr/>
    </dgm:pt>
    <dgm:pt modelId="{3D9D27D9-E5E3-465F-918B-E0FF09953FE8}" type="pres">
      <dgm:prSet presAssocID="{13A327CF-BF8C-402B-98B2-92CB636E6682}" presName="parentText" presStyleLbl="node1" presStyleIdx="0" presStyleCnt="2">
        <dgm:presLayoutVars>
          <dgm:chMax val="0"/>
          <dgm:bulletEnabled val="1"/>
        </dgm:presLayoutVars>
      </dgm:prSet>
      <dgm:spPr/>
    </dgm:pt>
    <dgm:pt modelId="{33CD5F11-103C-43CE-8F57-6D2BB48DF768}" type="pres">
      <dgm:prSet presAssocID="{13A327CF-BF8C-402B-98B2-92CB636E6682}" presName="negativeSpace" presStyleCnt="0"/>
      <dgm:spPr/>
    </dgm:pt>
    <dgm:pt modelId="{ACB87401-55F2-4AD4-852C-D9EA3948D434}" type="pres">
      <dgm:prSet presAssocID="{13A327CF-BF8C-402B-98B2-92CB636E6682}" presName="childText" presStyleLbl="conFgAcc1" presStyleIdx="0" presStyleCnt="2">
        <dgm:presLayoutVars>
          <dgm:bulletEnabled val="1"/>
        </dgm:presLayoutVars>
      </dgm:prSet>
      <dgm:spPr/>
    </dgm:pt>
    <dgm:pt modelId="{721045F0-35C6-4672-98C6-322F96EF9B81}" type="pres">
      <dgm:prSet presAssocID="{C5848503-1F91-404E-8CBF-A315E88C0CA8}" presName="spaceBetweenRectangles" presStyleCnt="0"/>
      <dgm:spPr/>
    </dgm:pt>
    <dgm:pt modelId="{D0211127-9267-4BEC-A100-0F6F42D86E09}" type="pres">
      <dgm:prSet presAssocID="{989A3392-7846-4413-AD12-9AD3CA5558DA}" presName="parentLin" presStyleCnt="0"/>
      <dgm:spPr/>
    </dgm:pt>
    <dgm:pt modelId="{E2AE9390-9F6D-4D38-9D89-6A114F45DF46}" type="pres">
      <dgm:prSet presAssocID="{989A3392-7846-4413-AD12-9AD3CA5558DA}" presName="parentLeftMargin" presStyleLbl="node1" presStyleIdx="0" presStyleCnt="2"/>
      <dgm:spPr/>
    </dgm:pt>
    <dgm:pt modelId="{66B63CF4-AA4E-4100-A7F8-5DB499AA96E2}" type="pres">
      <dgm:prSet presAssocID="{989A3392-7846-4413-AD12-9AD3CA5558DA}" presName="parentText" presStyleLbl="node1" presStyleIdx="1" presStyleCnt="2">
        <dgm:presLayoutVars>
          <dgm:chMax val="0"/>
          <dgm:bulletEnabled val="1"/>
        </dgm:presLayoutVars>
      </dgm:prSet>
      <dgm:spPr/>
    </dgm:pt>
    <dgm:pt modelId="{CCE4DFE2-4740-4A7E-9A75-0FC457A40DB3}" type="pres">
      <dgm:prSet presAssocID="{989A3392-7846-4413-AD12-9AD3CA5558DA}" presName="negativeSpace" presStyleCnt="0"/>
      <dgm:spPr/>
    </dgm:pt>
    <dgm:pt modelId="{DE4CCCF9-DEA2-4E5C-BB82-A4E6F7864521}" type="pres">
      <dgm:prSet presAssocID="{989A3392-7846-4413-AD12-9AD3CA5558DA}" presName="childText" presStyleLbl="conFgAcc1" presStyleIdx="1" presStyleCnt="2">
        <dgm:presLayoutVars>
          <dgm:bulletEnabled val="1"/>
        </dgm:presLayoutVars>
      </dgm:prSet>
      <dgm:spPr/>
    </dgm:pt>
  </dgm:ptLst>
  <dgm:cxnLst>
    <dgm:cxn modelId="{7941C923-05F3-4559-89A6-831ABE971433}" type="presOf" srcId="{BBB9DB2E-0EBA-4FA6-8ED6-A495843BCC0A}" destId="{DE4CCCF9-DEA2-4E5C-BB82-A4E6F7864521}" srcOrd="0" destOrd="1" presId="urn:microsoft.com/office/officeart/2005/8/layout/list1"/>
    <dgm:cxn modelId="{82C5172E-EB5F-4047-9C85-9A25BB87D342}" type="presOf" srcId="{989A3392-7846-4413-AD12-9AD3CA5558DA}" destId="{66B63CF4-AA4E-4100-A7F8-5DB499AA96E2}" srcOrd="1" destOrd="0" presId="urn:microsoft.com/office/officeart/2005/8/layout/list1"/>
    <dgm:cxn modelId="{4B9E8530-6B4C-4447-A347-E440DA6F4D7A}" type="presOf" srcId="{7B288DF9-2065-4BF0-B313-FC71ACCDEFB4}" destId="{ACB87401-55F2-4AD4-852C-D9EA3948D434}" srcOrd="0" destOrd="1" presId="urn:microsoft.com/office/officeart/2005/8/layout/list1"/>
    <dgm:cxn modelId="{BB6C3231-8C37-4017-B85E-ADEC1E6A9B18}" srcId="{FEDCFDDB-BD21-442C-90D1-A7B0BFCBDC72}" destId="{AE24FE35-9314-4E35-BC42-90180712B11D}" srcOrd="4" destOrd="0" parTransId="{05E00913-EE34-4A64-AFF4-12DFC1FD219A}" sibTransId="{0B5F5926-9828-4CAB-BA77-9E2FD478FA7B}"/>
    <dgm:cxn modelId="{591E0B37-DD22-45C3-9B5A-F4656DF340EC}" type="presOf" srcId="{989A3392-7846-4413-AD12-9AD3CA5558DA}" destId="{E2AE9390-9F6D-4D38-9D89-6A114F45DF46}" srcOrd="0" destOrd="0" presId="urn:microsoft.com/office/officeart/2005/8/layout/list1"/>
    <dgm:cxn modelId="{71EEEC61-2E70-4E2B-B138-A8876AFE8B56}" type="presOf" srcId="{B466BF0C-5467-4F22-B18D-37E42116DF7D}" destId="{C3473849-F88D-4DD3-A330-02034FBF3E1B}" srcOrd="0" destOrd="0" presId="urn:microsoft.com/office/officeart/2005/8/layout/list1"/>
    <dgm:cxn modelId="{E4AC0F62-22D7-4018-A3E5-85AB6BD93EE2}" srcId="{989A3392-7846-4413-AD12-9AD3CA5558DA}" destId="{FEDCFDDB-BD21-442C-90D1-A7B0BFCBDC72}" srcOrd="0" destOrd="0" parTransId="{43018C57-30A8-49FC-B2AF-CD07D90F5BCB}" sibTransId="{3BB08804-39BA-40F2-A402-D605DA829CD7}"/>
    <dgm:cxn modelId="{B11D2C67-5C0D-42CA-AA38-84D0ACD6C31F}" srcId="{FEDCFDDB-BD21-442C-90D1-A7B0BFCBDC72}" destId="{2B9731E8-4BB6-4174-800D-41074CDDC785}" srcOrd="2" destOrd="0" parTransId="{972C4224-EE85-48E3-95D5-D1488FA16372}" sibTransId="{366CEDA3-6423-474F-A73D-52C7A3BC0E0D}"/>
    <dgm:cxn modelId="{8D8E2A48-BF6C-4689-9E72-8B42C1676FEB}" srcId="{FEDCFDDB-BD21-442C-90D1-A7B0BFCBDC72}" destId="{BBB9DB2E-0EBA-4FA6-8ED6-A495843BCC0A}" srcOrd="0" destOrd="0" parTransId="{2CAB0326-EF3D-4238-A6D6-A7B6DAE51CDC}" sibTransId="{F6079A4F-B65B-452F-BC7A-043D0F42352A}"/>
    <dgm:cxn modelId="{D2E2D97D-5DB8-4202-AF5D-A0E9817FFC50}" srcId="{13A327CF-BF8C-402B-98B2-92CB636E6682}" destId="{7B288DF9-2065-4BF0-B313-FC71ACCDEFB4}" srcOrd="1" destOrd="0" parTransId="{97883BE2-4D5A-416B-A311-919FF7A96531}" sibTransId="{11BF4A31-527B-4AF3-BB37-216CEE8B4C46}"/>
    <dgm:cxn modelId="{21538286-FE12-4356-BD14-6266A1007E25}" srcId="{FEDCFDDB-BD21-442C-90D1-A7B0BFCBDC72}" destId="{D9EA008C-F242-426F-9553-23154E909644}" srcOrd="1" destOrd="0" parTransId="{C892C4CE-8826-44BB-A247-39017B8071E6}" sibTransId="{FE4E2941-B73B-4865-8A28-EA17422E763D}"/>
    <dgm:cxn modelId="{38AEE087-E63F-47EE-B57A-DC3F6B6E8FB7}" type="presOf" srcId="{13A327CF-BF8C-402B-98B2-92CB636E6682}" destId="{3D9D27D9-E5E3-465F-918B-E0FF09953FE8}" srcOrd="1" destOrd="0" presId="urn:microsoft.com/office/officeart/2005/8/layout/list1"/>
    <dgm:cxn modelId="{D1F1AD9A-A1A2-419A-8B23-9277B91FC7B6}" srcId="{B466BF0C-5467-4F22-B18D-37E42116DF7D}" destId="{989A3392-7846-4413-AD12-9AD3CA5558DA}" srcOrd="1" destOrd="0" parTransId="{7BA4C86B-C3FB-4A32-9F3A-32A31B7B931D}" sibTransId="{50FE3C66-34F1-4BCD-B363-E4867A3D006C}"/>
    <dgm:cxn modelId="{D2760CB2-FC1C-48C0-AAA4-54C013DE4B77}" srcId="{B466BF0C-5467-4F22-B18D-37E42116DF7D}" destId="{13A327CF-BF8C-402B-98B2-92CB636E6682}" srcOrd="0" destOrd="0" parTransId="{638A725C-85A1-45CB-AEE6-0DC7EC54804D}" sibTransId="{C5848503-1F91-404E-8CBF-A315E88C0CA8}"/>
    <dgm:cxn modelId="{5F6223BE-C064-4CC8-8032-5B15B1243FD6}" type="presOf" srcId="{2B9731E8-4BB6-4174-800D-41074CDDC785}" destId="{DE4CCCF9-DEA2-4E5C-BB82-A4E6F7864521}" srcOrd="0" destOrd="3" presId="urn:microsoft.com/office/officeart/2005/8/layout/list1"/>
    <dgm:cxn modelId="{A91987C8-AFBD-45AC-98C5-788E5C4BB339}" type="presOf" srcId="{AE24FE35-9314-4E35-BC42-90180712B11D}" destId="{DE4CCCF9-DEA2-4E5C-BB82-A4E6F7864521}" srcOrd="0" destOrd="5" presId="urn:microsoft.com/office/officeart/2005/8/layout/list1"/>
    <dgm:cxn modelId="{A355D1C9-FFDC-4F83-8B25-67C7BAAABC39}" srcId="{FEDCFDDB-BD21-442C-90D1-A7B0BFCBDC72}" destId="{CFBD81B6-A6E7-4C60-9400-E3510815BF8A}" srcOrd="3" destOrd="0" parTransId="{3643CF26-5617-4C58-B503-7F6A5E3F55DD}" sibTransId="{3B11FD27-D3F9-4AA3-8762-90377913F24C}"/>
    <dgm:cxn modelId="{B9E91ECA-600E-4FF2-BB6D-00DEBCEDFEC2}" type="presOf" srcId="{13A327CF-BF8C-402B-98B2-92CB636E6682}" destId="{22B3DED1-2439-4205-A757-BBEFF4AD21F4}" srcOrd="0" destOrd="0" presId="urn:microsoft.com/office/officeart/2005/8/layout/list1"/>
    <dgm:cxn modelId="{C81ED7D3-1C08-4390-9E0B-8C3986AAA3CD}" type="presOf" srcId="{D9EA008C-F242-426F-9553-23154E909644}" destId="{DE4CCCF9-DEA2-4E5C-BB82-A4E6F7864521}" srcOrd="0" destOrd="2" presId="urn:microsoft.com/office/officeart/2005/8/layout/list1"/>
    <dgm:cxn modelId="{FD8618D6-68D6-416A-BAE7-D4EFBB7DC16F}" srcId="{13A327CF-BF8C-402B-98B2-92CB636E6682}" destId="{EC37DF98-B2E9-4CB7-A051-09F33E474E66}" srcOrd="0" destOrd="0" parTransId="{DA08166E-64B4-46CB-A91A-06FCC2BB9CFB}" sibTransId="{5F9D435A-C0AB-4028-A991-07509606AFCB}"/>
    <dgm:cxn modelId="{A0AD78E4-BB07-46AB-8F88-B5D9297592D2}" type="presOf" srcId="{CFBD81B6-A6E7-4C60-9400-E3510815BF8A}" destId="{DE4CCCF9-DEA2-4E5C-BB82-A4E6F7864521}" srcOrd="0" destOrd="4" presId="urn:microsoft.com/office/officeart/2005/8/layout/list1"/>
    <dgm:cxn modelId="{9B3B96EA-445E-49F2-BC74-2937AE42A2E0}" type="presOf" srcId="{FEDCFDDB-BD21-442C-90D1-A7B0BFCBDC72}" destId="{DE4CCCF9-DEA2-4E5C-BB82-A4E6F7864521}" srcOrd="0" destOrd="0" presId="urn:microsoft.com/office/officeart/2005/8/layout/list1"/>
    <dgm:cxn modelId="{571528EF-752C-484E-A9B7-09C32F5DEEDC}" type="presOf" srcId="{EC37DF98-B2E9-4CB7-A051-09F33E474E66}" destId="{ACB87401-55F2-4AD4-852C-D9EA3948D434}" srcOrd="0" destOrd="0" presId="urn:microsoft.com/office/officeart/2005/8/layout/list1"/>
    <dgm:cxn modelId="{E2BD0D71-4EE8-429B-B1C7-A0F76CDC85B6}" type="presParOf" srcId="{C3473849-F88D-4DD3-A330-02034FBF3E1B}" destId="{0D8BD364-0C04-4B05-86DE-9E70FED0F360}" srcOrd="0" destOrd="0" presId="urn:microsoft.com/office/officeart/2005/8/layout/list1"/>
    <dgm:cxn modelId="{4516FEDD-3628-45D3-98D0-8EC933451CFF}" type="presParOf" srcId="{0D8BD364-0C04-4B05-86DE-9E70FED0F360}" destId="{22B3DED1-2439-4205-A757-BBEFF4AD21F4}" srcOrd="0" destOrd="0" presId="urn:microsoft.com/office/officeart/2005/8/layout/list1"/>
    <dgm:cxn modelId="{09913437-D1AF-4F5F-ADC0-F5D34D7A018F}" type="presParOf" srcId="{0D8BD364-0C04-4B05-86DE-9E70FED0F360}" destId="{3D9D27D9-E5E3-465F-918B-E0FF09953FE8}" srcOrd="1" destOrd="0" presId="urn:microsoft.com/office/officeart/2005/8/layout/list1"/>
    <dgm:cxn modelId="{86E11612-42F1-42FD-A6BA-491ED1B082EF}" type="presParOf" srcId="{C3473849-F88D-4DD3-A330-02034FBF3E1B}" destId="{33CD5F11-103C-43CE-8F57-6D2BB48DF768}" srcOrd="1" destOrd="0" presId="urn:microsoft.com/office/officeart/2005/8/layout/list1"/>
    <dgm:cxn modelId="{47B01A5D-7F78-49A9-923A-F142A024297B}" type="presParOf" srcId="{C3473849-F88D-4DD3-A330-02034FBF3E1B}" destId="{ACB87401-55F2-4AD4-852C-D9EA3948D434}" srcOrd="2" destOrd="0" presId="urn:microsoft.com/office/officeart/2005/8/layout/list1"/>
    <dgm:cxn modelId="{49848FBD-4721-48C8-9115-91A141322F97}" type="presParOf" srcId="{C3473849-F88D-4DD3-A330-02034FBF3E1B}" destId="{721045F0-35C6-4672-98C6-322F96EF9B81}" srcOrd="3" destOrd="0" presId="urn:microsoft.com/office/officeart/2005/8/layout/list1"/>
    <dgm:cxn modelId="{F955EAF1-2EC4-4E56-A8BE-956C90484FC4}" type="presParOf" srcId="{C3473849-F88D-4DD3-A330-02034FBF3E1B}" destId="{D0211127-9267-4BEC-A100-0F6F42D86E09}" srcOrd="4" destOrd="0" presId="urn:microsoft.com/office/officeart/2005/8/layout/list1"/>
    <dgm:cxn modelId="{FE0948EA-CCFD-4260-B644-A8692CBA337C}" type="presParOf" srcId="{D0211127-9267-4BEC-A100-0F6F42D86E09}" destId="{E2AE9390-9F6D-4D38-9D89-6A114F45DF46}" srcOrd="0" destOrd="0" presId="urn:microsoft.com/office/officeart/2005/8/layout/list1"/>
    <dgm:cxn modelId="{82A799DD-3686-4DA4-AB74-C06984156885}" type="presParOf" srcId="{D0211127-9267-4BEC-A100-0F6F42D86E09}" destId="{66B63CF4-AA4E-4100-A7F8-5DB499AA96E2}" srcOrd="1" destOrd="0" presId="urn:microsoft.com/office/officeart/2005/8/layout/list1"/>
    <dgm:cxn modelId="{C0C96299-CC21-4215-8BD3-1DE5A657161E}" type="presParOf" srcId="{C3473849-F88D-4DD3-A330-02034FBF3E1B}" destId="{CCE4DFE2-4740-4A7E-9A75-0FC457A40DB3}" srcOrd="5" destOrd="0" presId="urn:microsoft.com/office/officeart/2005/8/layout/list1"/>
    <dgm:cxn modelId="{AC2FA23E-D659-4C8C-BCDD-97C307E59A29}" type="presParOf" srcId="{C3473849-F88D-4DD3-A330-02034FBF3E1B}" destId="{DE4CCCF9-DEA2-4E5C-BB82-A4E6F7864521}"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6B143-4CB0-490B-85B1-62C69A03B9F8}">
      <dsp:nvSpPr>
        <dsp:cNvPr id="0" name=""/>
        <dsp:cNvSpPr/>
      </dsp:nvSpPr>
      <dsp:spPr>
        <a:xfrm>
          <a:off x="0" y="412"/>
          <a:ext cx="6692813" cy="567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094AD2-0E6A-4B7A-B45D-0A2F0D52EE63}">
      <dsp:nvSpPr>
        <dsp:cNvPr id="0" name=""/>
        <dsp:cNvSpPr/>
      </dsp:nvSpPr>
      <dsp:spPr>
        <a:xfrm>
          <a:off x="171619" y="128062"/>
          <a:ext cx="312035" cy="3120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78B6045-3BC4-4517-B5FD-97D57DFAFA8C}">
      <dsp:nvSpPr>
        <dsp:cNvPr id="0" name=""/>
        <dsp:cNvSpPr/>
      </dsp:nvSpPr>
      <dsp:spPr>
        <a:xfrm>
          <a:off x="655274" y="412"/>
          <a:ext cx="6037539" cy="56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043" tIns="60043" rIns="60043" bIns="60043" numCol="1" spcCol="1270" anchor="ctr" anchorCtr="0">
          <a:noAutofit/>
        </a:bodyPr>
        <a:lstStyle/>
        <a:p>
          <a:pPr marL="0" lvl="0" indent="0" algn="l" defTabSz="711200">
            <a:lnSpc>
              <a:spcPct val="100000"/>
            </a:lnSpc>
            <a:spcBef>
              <a:spcPct val="0"/>
            </a:spcBef>
            <a:spcAft>
              <a:spcPct val="35000"/>
            </a:spcAft>
            <a:buNone/>
          </a:pPr>
          <a:r>
            <a:rPr lang="en-US" sz="1600" b="0" i="0" kern="1200"/>
            <a:t>2025 Action Plan Goals</a:t>
          </a:r>
          <a:endParaRPr lang="en-US" sz="1600" kern="1200"/>
        </a:p>
      </dsp:txBody>
      <dsp:txXfrm>
        <a:off x="655274" y="412"/>
        <a:ext cx="6037539" cy="567337"/>
      </dsp:txXfrm>
    </dsp:sp>
    <dsp:sp modelId="{5EE8DBCC-AF8E-45CD-B1A2-86B7FC77C806}">
      <dsp:nvSpPr>
        <dsp:cNvPr id="0" name=""/>
        <dsp:cNvSpPr/>
      </dsp:nvSpPr>
      <dsp:spPr>
        <a:xfrm>
          <a:off x="0" y="709583"/>
          <a:ext cx="6692813" cy="567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41DF8F-1809-4401-9C15-DE0EA2F7DD16}">
      <dsp:nvSpPr>
        <dsp:cNvPr id="0" name=""/>
        <dsp:cNvSpPr/>
      </dsp:nvSpPr>
      <dsp:spPr>
        <a:xfrm>
          <a:off x="171619" y="837234"/>
          <a:ext cx="312035" cy="3120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31428C5-1CE6-43E6-8C71-9B9504D2A6E4}">
      <dsp:nvSpPr>
        <dsp:cNvPr id="0" name=""/>
        <dsp:cNvSpPr/>
      </dsp:nvSpPr>
      <dsp:spPr>
        <a:xfrm>
          <a:off x="655274" y="709583"/>
          <a:ext cx="6037539" cy="56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043" tIns="60043" rIns="60043" bIns="60043" numCol="1" spcCol="1270" anchor="ctr" anchorCtr="0">
          <a:noAutofit/>
        </a:bodyPr>
        <a:lstStyle/>
        <a:p>
          <a:pPr marL="0" lvl="0" indent="0" algn="l" defTabSz="711200">
            <a:lnSpc>
              <a:spcPct val="100000"/>
            </a:lnSpc>
            <a:spcBef>
              <a:spcPct val="0"/>
            </a:spcBef>
            <a:spcAft>
              <a:spcPct val="35000"/>
            </a:spcAft>
            <a:buNone/>
          </a:pPr>
          <a:r>
            <a:rPr lang="en-US" sz="1600" kern="1200"/>
            <a:t>2025 Planning and Owner-Occupied Rehabilitation Timeline</a:t>
          </a:r>
        </a:p>
      </dsp:txBody>
      <dsp:txXfrm>
        <a:off x="655274" y="709583"/>
        <a:ext cx="6037539" cy="567337"/>
      </dsp:txXfrm>
    </dsp:sp>
    <dsp:sp modelId="{BF45A14F-FE02-491C-B967-E03ED65A9E4E}">
      <dsp:nvSpPr>
        <dsp:cNvPr id="0" name=""/>
        <dsp:cNvSpPr/>
      </dsp:nvSpPr>
      <dsp:spPr>
        <a:xfrm>
          <a:off x="0" y="1418754"/>
          <a:ext cx="6692813" cy="567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7BBD5E-2676-4398-AFCF-1638E1131397}">
      <dsp:nvSpPr>
        <dsp:cNvPr id="0" name=""/>
        <dsp:cNvSpPr/>
      </dsp:nvSpPr>
      <dsp:spPr>
        <a:xfrm>
          <a:off x="171619" y="1546405"/>
          <a:ext cx="312035" cy="3120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E8F7959-9035-4C41-A457-60AEFC3A250B}">
      <dsp:nvSpPr>
        <dsp:cNvPr id="0" name=""/>
        <dsp:cNvSpPr/>
      </dsp:nvSpPr>
      <dsp:spPr>
        <a:xfrm>
          <a:off x="655274" y="1418754"/>
          <a:ext cx="6037539" cy="56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043" tIns="60043" rIns="60043" bIns="60043" numCol="1" spcCol="1270" anchor="ctr" anchorCtr="0">
          <a:noAutofit/>
        </a:bodyPr>
        <a:lstStyle/>
        <a:p>
          <a:pPr marL="0" lvl="0" indent="0" algn="l" defTabSz="711200">
            <a:lnSpc>
              <a:spcPct val="100000"/>
            </a:lnSpc>
            <a:spcBef>
              <a:spcPct val="0"/>
            </a:spcBef>
            <a:spcAft>
              <a:spcPct val="35000"/>
            </a:spcAft>
            <a:buNone/>
          </a:pPr>
          <a:r>
            <a:rPr lang="en-US" sz="1600" kern="1200"/>
            <a:t>Revised Application Requirements</a:t>
          </a:r>
        </a:p>
      </dsp:txBody>
      <dsp:txXfrm>
        <a:off x="655274" y="1418754"/>
        <a:ext cx="6037539" cy="567337"/>
      </dsp:txXfrm>
    </dsp:sp>
    <dsp:sp modelId="{3990C6B4-3828-49C4-B508-FE68DF4F40EB}">
      <dsp:nvSpPr>
        <dsp:cNvPr id="0" name=""/>
        <dsp:cNvSpPr/>
      </dsp:nvSpPr>
      <dsp:spPr>
        <a:xfrm>
          <a:off x="0" y="2127926"/>
          <a:ext cx="6692813" cy="567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2050CF-A669-4659-8F8D-BDA14D8DFD2A}">
      <dsp:nvSpPr>
        <dsp:cNvPr id="0" name=""/>
        <dsp:cNvSpPr/>
      </dsp:nvSpPr>
      <dsp:spPr>
        <a:xfrm>
          <a:off x="171619" y="2255577"/>
          <a:ext cx="312035" cy="3120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2148491-7B19-4844-B7DC-12D28C448FBE}">
      <dsp:nvSpPr>
        <dsp:cNvPr id="0" name=""/>
        <dsp:cNvSpPr/>
      </dsp:nvSpPr>
      <dsp:spPr>
        <a:xfrm>
          <a:off x="655274" y="2127926"/>
          <a:ext cx="6037539" cy="56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043" tIns="60043" rIns="60043" bIns="60043" numCol="1" spcCol="1270" anchor="ctr" anchorCtr="0">
          <a:noAutofit/>
        </a:bodyPr>
        <a:lstStyle/>
        <a:p>
          <a:pPr marL="0" lvl="0" indent="0" algn="l" defTabSz="711200">
            <a:lnSpc>
              <a:spcPct val="100000"/>
            </a:lnSpc>
            <a:spcBef>
              <a:spcPct val="0"/>
            </a:spcBef>
            <a:spcAft>
              <a:spcPct val="35000"/>
            </a:spcAft>
            <a:buNone/>
          </a:pPr>
          <a:r>
            <a:rPr lang="en-US" sz="1600" kern="1200">
              <a:latin typeface="Gill Sans MT"/>
            </a:rPr>
            <a:t>Program Changes: Bonus Points</a:t>
          </a:r>
          <a:endParaRPr lang="en-US" sz="1600" kern="1200"/>
        </a:p>
      </dsp:txBody>
      <dsp:txXfrm>
        <a:off x="655274" y="2127926"/>
        <a:ext cx="6037539" cy="567337"/>
      </dsp:txXfrm>
    </dsp:sp>
    <dsp:sp modelId="{EC20B6F1-BFE3-416F-85D4-50827868CC97}">
      <dsp:nvSpPr>
        <dsp:cNvPr id="0" name=""/>
        <dsp:cNvSpPr/>
      </dsp:nvSpPr>
      <dsp:spPr>
        <a:xfrm>
          <a:off x="0" y="2837097"/>
          <a:ext cx="6692813" cy="567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22DD8B-CEE2-4350-ABF3-BABE80694704}">
      <dsp:nvSpPr>
        <dsp:cNvPr id="0" name=""/>
        <dsp:cNvSpPr/>
      </dsp:nvSpPr>
      <dsp:spPr>
        <a:xfrm>
          <a:off x="171619" y="2964748"/>
          <a:ext cx="312035" cy="3120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5EA5511-2173-4227-8BB7-3B78622F73B5}">
      <dsp:nvSpPr>
        <dsp:cNvPr id="0" name=""/>
        <dsp:cNvSpPr/>
      </dsp:nvSpPr>
      <dsp:spPr>
        <a:xfrm>
          <a:off x="655274" y="2837097"/>
          <a:ext cx="6037539" cy="56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043" tIns="60043" rIns="60043" bIns="60043" numCol="1" spcCol="1270" anchor="ctr" anchorCtr="0">
          <a:noAutofit/>
        </a:bodyPr>
        <a:lstStyle/>
        <a:p>
          <a:pPr marL="0" lvl="0" indent="0" algn="l" defTabSz="711200">
            <a:lnSpc>
              <a:spcPct val="100000"/>
            </a:lnSpc>
            <a:spcBef>
              <a:spcPct val="0"/>
            </a:spcBef>
            <a:spcAft>
              <a:spcPct val="35000"/>
            </a:spcAft>
            <a:buNone/>
          </a:pPr>
          <a:r>
            <a:rPr lang="en-US" sz="1600" kern="1200"/>
            <a:t>Resources</a:t>
          </a:r>
        </a:p>
      </dsp:txBody>
      <dsp:txXfrm>
        <a:off x="655274" y="2837097"/>
        <a:ext cx="6037539" cy="567337"/>
      </dsp:txXfrm>
    </dsp:sp>
    <dsp:sp modelId="{036F43D1-40DE-43FC-A974-C99E7B3D58C1}">
      <dsp:nvSpPr>
        <dsp:cNvPr id="0" name=""/>
        <dsp:cNvSpPr/>
      </dsp:nvSpPr>
      <dsp:spPr>
        <a:xfrm>
          <a:off x="0" y="3546269"/>
          <a:ext cx="6692813" cy="567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0553D3-9F90-479D-B312-27F56D0169F8}">
      <dsp:nvSpPr>
        <dsp:cNvPr id="0" name=""/>
        <dsp:cNvSpPr/>
      </dsp:nvSpPr>
      <dsp:spPr>
        <a:xfrm>
          <a:off x="171619" y="3673920"/>
          <a:ext cx="312035" cy="31203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5101C3D-444E-439B-A3FA-548F4E73022B}">
      <dsp:nvSpPr>
        <dsp:cNvPr id="0" name=""/>
        <dsp:cNvSpPr/>
      </dsp:nvSpPr>
      <dsp:spPr>
        <a:xfrm>
          <a:off x="655274" y="3546269"/>
          <a:ext cx="6037539" cy="56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043" tIns="60043" rIns="60043" bIns="60043" numCol="1" spcCol="1270" anchor="ctr" anchorCtr="0">
          <a:noAutofit/>
        </a:bodyPr>
        <a:lstStyle/>
        <a:p>
          <a:pPr marL="0" lvl="0" indent="0" algn="l" defTabSz="711200">
            <a:lnSpc>
              <a:spcPct val="100000"/>
            </a:lnSpc>
            <a:spcBef>
              <a:spcPct val="0"/>
            </a:spcBef>
            <a:spcAft>
              <a:spcPct val="35000"/>
            </a:spcAft>
            <a:buNone/>
          </a:pPr>
          <a:r>
            <a:rPr lang="en-US" sz="1600" kern="1200"/>
            <a:t>Q&amp;A</a:t>
          </a:r>
        </a:p>
      </dsp:txBody>
      <dsp:txXfrm>
        <a:off x="655274" y="3546269"/>
        <a:ext cx="6037539" cy="567337"/>
      </dsp:txXfrm>
    </dsp:sp>
    <dsp:sp modelId="{1EE55827-0E5C-4522-9649-7D5AC30BD09D}">
      <dsp:nvSpPr>
        <dsp:cNvPr id="0" name=""/>
        <dsp:cNvSpPr/>
      </dsp:nvSpPr>
      <dsp:spPr>
        <a:xfrm>
          <a:off x="0" y="4255440"/>
          <a:ext cx="6692813" cy="567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48833-71FC-4295-824B-2D7158D84A04}">
      <dsp:nvSpPr>
        <dsp:cNvPr id="0" name=""/>
        <dsp:cNvSpPr/>
      </dsp:nvSpPr>
      <dsp:spPr>
        <a:xfrm>
          <a:off x="171619" y="4383091"/>
          <a:ext cx="312035" cy="31203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BE094A8-9E7E-4B7A-B0BB-C560D07D56CE}">
      <dsp:nvSpPr>
        <dsp:cNvPr id="0" name=""/>
        <dsp:cNvSpPr/>
      </dsp:nvSpPr>
      <dsp:spPr>
        <a:xfrm>
          <a:off x="655274" y="4255440"/>
          <a:ext cx="6037539" cy="56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043" tIns="60043" rIns="60043" bIns="60043" numCol="1" spcCol="1270" anchor="ctr" anchorCtr="0">
          <a:noAutofit/>
        </a:bodyPr>
        <a:lstStyle/>
        <a:p>
          <a:pPr marL="0" lvl="0" indent="0" algn="l" defTabSz="711200">
            <a:lnSpc>
              <a:spcPct val="100000"/>
            </a:lnSpc>
            <a:spcBef>
              <a:spcPct val="0"/>
            </a:spcBef>
            <a:spcAft>
              <a:spcPct val="35000"/>
            </a:spcAft>
            <a:buNone/>
          </a:pPr>
          <a:r>
            <a:rPr lang="en-US" sz="1600" kern="1200"/>
            <a:t>Next Steps</a:t>
          </a:r>
        </a:p>
      </dsp:txBody>
      <dsp:txXfrm>
        <a:off x="655274" y="4255440"/>
        <a:ext cx="6037539" cy="5673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AFBD8-3171-4E3D-9348-24E777FD8E69}">
      <dsp:nvSpPr>
        <dsp:cNvPr id="0" name=""/>
        <dsp:cNvSpPr/>
      </dsp:nvSpPr>
      <dsp:spPr>
        <a:xfrm>
          <a:off x="0" y="473"/>
          <a:ext cx="8596312" cy="11087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B4DDB6-1ABA-4811-8A11-44827A6456AE}">
      <dsp:nvSpPr>
        <dsp:cNvPr id="0" name=""/>
        <dsp:cNvSpPr/>
      </dsp:nvSpPr>
      <dsp:spPr>
        <a:xfrm>
          <a:off x="335385" y="249933"/>
          <a:ext cx="609791" cy="609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1612E2-540B-40D4-B08F-24F90D4F31B5}">
      <dsp:nvSpPr>
        <dsp:cNvPr id="0" name=""/>
        <dsp:cNvSpPr/>
      </dsp:nvSpPr>
      <dsp:spPr>
        <a:xfrm>
          <a:off x="1280561" y="473"/>
          <a:ext cx="7315750" cy="110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9" tIns="117339" rIns="117339" bIns="117339" numCol="1" spcCol="1270" anchor="ctr" anchorCtr="0">
          <a:noAutofit/>
        </a:bodyPr>
        <a:lstStyle/>
        <a:p>
          <a:pPr marL="0" lvl="0" indent="0" algn="l" defTabSz="1066800">
            <a:lnSpc>
              <a:spcPct val="100000"/>
            </a:lnSpc>
            <a:spcBef>
              <a:spcPct val="0"/>
            </a:spcBef>
            <a:spcAft>
              <a:spcPct val="35000"/>
            </a:spcAft>
            <a:buNone/>
          </a:pPr>
          <a:r>
            <a:rPr lang="en-US" sz="2400" kern="1200"/>
            <a:t>Local match was reduced from 10% to 8%</a:t>
          </a:r>
        </a:p>
      </dsp:txBody>
      <dsp:txXfrm>
        <a:off x="1280561" y="473"/>
        <a:ext cx="7315750" cy="1108711"/>
      </dsp:txXfrm>
    </dsp:sp>
    <dsp:sp modelId="{373A1320-2F53-4624-965F-7CEFD39DDAD9}">
      <dsp:nvSpPr>
        <dsp:cNvPr id="0" name=""/>
        <dsp:cNvSpPr/>
      </dsp:nvSpPr>
      <dsp:spPr>
        <a:xfrm>
          <a:off x="0" y="1386362"/>
          <a:ext cx="8596312" cy="11087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168D33-4AE0-4ED9-B6F5-424B930F511D}">
      <dsp:nvSpPr>
        <dsp:cNvPr id="0" name=""/>
        <dsp:cNvSpPr/>
      </dsp:nvSpPr>
      <dsp:spPr>
        <a:xfrm>
          <a:off x="335385" y="1635822"/>
          <a:ext cx="609791" cy="6097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7DCA6-F6A2-4595-B076-61433504F7EB}">
      <dsp:nvSpPr>
        <dsp:cNvPr id="0" name=""/>
        <dsp:cNvSpPr/>
      </dsp:nvSpPr>
      <dsp:spPr>
        <a:xfrm>
          <a:off x="1280561" y="1386362"/>
          <a:ext cx="7315750" cy="110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9" tIns="117339" rIns="117339" bIns="117339" numCol="1" spcCol="1270" anchor="ctr" anchorCtr="0">
          <a:noAutofit/>
        </a:bodyPr>
        <a:lstStyle/>
        <a:p>
          <a:pPr marL="0" lvl="0" indent="0" algn="l" defTabSz="1066800">
            <a:lnSpc>
              <a:spcPct val="100000"/>
            </a:lnSpc>
            <a:spcBef>
              <a:spcPct val="0"/>
            </a:spcBef>
            <a:spcAft>
              <a:spcPct val="35000"/>
            </a:spcAft>
            <a:buNone/>
          </a:pPr>
          <a:r>
            <a:rPr lang="en-US" sz="2400" kern="1200"/>
            <a:t>Administrative fees were changed from 8% of total project cost to a set fee of $7,000 for any planning type.</a:t>
          </a:r>
        </a:p>
      </dsp:txBody>
      <dsp:txXfrm>
        <a:off x="1280561" y="1386362"/>
        <a:ext cx="7315750" cy="1108711"/>
      </dsp:txXfrm>
    </dsp:sp>
    <dsp:sp modelId="{586D80BC-87CC-4B06-9723-2CC8C2E81069}">
      <dsp:nvSpPr>
        <dsp:cNvPr id="0" name=""/>
        <dsp:cNvSpPr/>
      </dsp:nvSpPr>
      <dsp:spPr>
        <a:xfrm>
          <a:off x="0" y="2772251"/>
          <a:ext cx="8596312" cy="110871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98BC4B-1DE3-4340-9F01-0D68223C245E}">
      <dsp:nvSpPr>
        <dsp:cNvPr id="0" name=""/>
        <dsp:cNvSpPr/>
      </dsp:nvSpPr>
      <dsp:spPr>
        <a:xfrm>
          <a:off x="335385" y="3021711"/>
          <a:ext cx="609791" cy="6097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5456EB-1408-4D65-8106-BDA2AB64A000}">
      <dsp:nvSpPr>
        <dsp:cNvPr id="0" name=""/>
        <dsp:cNvSpPr/>
      </dsp:nvSpPr>
      <dsp:spPr>
        <a:xfrm>
          <a:off x="1280561" y="2772251"/>
          <a:ext cx="3868340" cy="110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9" tIns="117339" rIns="117339" bIns="117339" numCol="1" spcCol="1270" anchor="ctr" anchorCtr="0">
          <a:noAutofit/>
        </a:bodyPr>
        <a:lstStyle/>
        <a:p>
          <a:pPr marL="0" lvl="0" indent="0" algn="l" defTabSz="1066800">
            <a:lnSpc>
              <a:spcPct val="100000"/>
            </a:lnSpc>
            <a:spcBef>
              <a:spcPct val="0"/>
            </a:spcBef>
            <a:spcAft>
              <a:spcPct val="35000"/>
            </a:spcAft>
            <a:buNone/>
          </a:pPr>
          <a:r>
            <a:rPr lang="en-US" sz="2400" kern="1200"/>
            <a:t>A new planning type was added:</a:t>
          </a:r>
        </a:p>
      </dsp:txBody>
      <dsp:txXfrm>
        <a:off x="1280561" y="2772251"/>
        <a:ext cx="3868340" cy="1108711"/>
      </dsp:txXfrm>
    </dsp:sp>
    <dsp:sp modelId="{BDB940C2-DA5D-4550-AE58-F8A06F7B38D8}">
      <dsp:nvSpPr>
        <dsp:cNvPr id="0" name=""/>
        <dsp:cNvSpPr/>
      </dsp:nvSpPr>
      <dsp:spPr>
        <a:xfrm>
          <a:off x="5148901" y="2772251"/>
          <a:ext cx="3447410" cy="110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9" tIns="117339" rIns="117339" bIns="117339" numCol="1" spcCol="1270" anchor="ctr" anchorCtr="0">
          <a:noAutofit/>
        </a:bodyPr>
        <a:lstStyle/>
        <a:p>
          <a:pPr marL="0" lvl="0" indent="0" algn="l" defTabSz="711200">
            <a:lnSpc>
              <a:spcPct val="100000"/>
            </a:lnSpc>
            <a:spcBef>
              <a:spcPct val="0"/>
            </a:spcBef>
            <a:spcAft>
              <a:spcPct val="35000"/>
            </a:spcAft>
            <a:buNone/>
          </a:pPr>
          <a:r>
            <a:rPr lang="en-US" sz="1600" kern="1200"/>
            <a:t>Single Utility Study $30,000</a:t>
          </a:r>
        </a:p>
        <a:p>
          <a:pPr marL="0" lvl="0" indent="0" algn="l" defTabSz="711200">
            <a:lnSpc>
              <a:spcPct val="100000"/>
            </a:lnSpc>
            <a:spcBef>
              <a:spcPct val="0"/>
            </a:spcBef>
            <a:spcAft>
              <a:spcPct val="35000"/>
            </a:spcAft>
            <a:buNone/>
          </a:pPr>
          <a:r>
            <a:rPr lang="en-US" sz="1600" kern="1200"/>
            <a:t>Two Utilities Study $60,000</a:t>
          </a:r>
        </a:p>
        <a:p>
          <a:pPr marL="0" lvl="0" indent="0" algn="l" defTabSz="711200">
            <a:lnSpc>
              <a:spcPct val="100000"/>
            </a:lnSpc>
            <a:spcBef>
              <a:spcPct val="0"/>
            </a:spcBef>
            <a:spcAft>
              <a:spcPct val="35000"/>
            </a:spcAft>
            <a:buNone/>
          </a:pPr>
          <a:r>
            <a:rPr lang="en-US" sz="1600" kern="1200"/>
            <a:t>Three Utilities Study $90,000</a:t>
          </a:r>
        </a:p>
      </dsp:txBody>
      <dsp:txXfrm>
        <a:off x="5148901" y="2772251"/>
        <a:ext cx="3447410" cy="11087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CF558-2D2F-483A-98E0-836A5D5595DB}">
      <dsp:nvSpPr>
        <dsp:cNvPr id="0" name=""/>
        <dsp:cNvSpPr/>
      </dsp:nvSpPr>
      <dsp:spPr>
        <a:xfrm>
          <a:off x="0" y="665190"/>
          <a:ext cx="9618133" cy="12280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B0D387-85D2-44D7-AD7F-0A53561E5177}">
      <dsp:nvSpPr>
        <dsp:cNvPr id="0" name=""/>
        <dsp:cNvSpPr/>
      </dsp:nvSpPr>
      <dsp:spPr>
        <a:xfrm>
          <a:off x="371483" y="941500"/>
          <a:ext cx="675424" cy="6754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BC979C7-3439-4923-AD9A-630E78ECAFC6}">
      <dsp:nvSpPr>
        <dsp:cNvPr id="0" name=""/>
        <dsp:cNvSpPr/>
      </dsp:nvSpPr>
      <dsp:spPr>
        <a:xfrm>
          <a:off x="1418391" y="665190"/>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1066800">
            <a:lnSpc>
              <a:spcPct val="90000"/>
            </a:lnSpc>
            <a:spcBef>
              <a:spcPct val="0"/>
            </a:spcBef>
            <a:spcAft>
              <a:spcPct val="35000"/>
            </a:spcAft>
            <a:buNone/>
          </a:pPr>
          <a:r>
            <a:rPr lang="en-US" sz="2400" kern="1200"/>
            <a:t>All planning studies must fulfill the minimum planning requirements established by the Office of Community and Rural Affairs (OCRA).</a:t>
          </a:r>
        </a:p>
      </dsp:txBody>
      <dsp:txXfrm>
        <a:off x="1418391" y="665190"/>
        <a:ext cx="8199741" cy="1228044"/>
      </dsp:txXfrm>
    </dsp:sp>
    <dsp:sp modelId="{5D0F43C1-CFB8-4D6F-B217-FF627212911B}">
      <dsp:nvSpPr>
        <dsp:cNvPr id="0" name=""/>
        <dsp:cNvSpPr/>
      </dsp:nvSpPr>
      <dsp:spPr>
        <a:xfrm>
          <a:off x="0" y="2200246"/>
          <a:ext cx="9618133" cy="12280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E61991-08DF-45DB-9461-38BA01BB110B}">
      <dsp:nvSpPr>
        <dsp:cNvPr id="0" name=""/>
        <dsp:cNvSpPr/>
      </dsp:nvSpPr>
      <dsp:spPr>
        <a:xfrm>
          <a:off x="371483" y="2476556"/>
          <a:ext cx="675424" cy="6754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BDB2DA1-0658-48E4-9908-D4DEBAE7BCA8}">
      <dsp:nvSpPr>
        <dsp:cNvPr id="0" name=""/>
        <dsp:cNvSpPr/>
      </dsp:nvSpPr>
      <dsp:spPr>
        <a:xfrm>
          <a:off x="1418391" y="2200246"/>
          <a:ext cx="8199741" cy="1228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968" tIns="129968" rIns="129968" bIns="129968" numCol="1" spcCol="1270" anchor="ctr" anchorCtr="0">
          <a:noAutofit/>
        </a:bodyPr>
        <a:lstStyle/>
        <a:p>
          <a:pPr marL="0" lvl="0" indent="0" algn="l" defTabSz="1066800">
            <a:lnSpc>
              <a:spcPct val="90000"/>
            </a:lnSpc>
            <a:spcBef>
              <a:spcPct val="0"/>
            </a:spcBef>
            <a:spcAft>
              <a:spcPct val="35000"/>
            </a:spcAft>
            <a:buNone/>
          </a:pPr>
          <a:r>
            <a:rPr lang="en-US" sz="2400" kern="1200"/>
            <a:t>To review the minimum planning requirements, please visit </a:t>
          </a:r>
          <a:r>
            <a:rPr lang="en-US" sz="2400" kern="1200">
              <a:solidFill>
                <a:schemeClr val="accent1">
                  <a:lumMod val="49000"/>
                </a:schemeClr>
              </a:solidFill>
              <a:hlinkClick xmlns:r="http://schemas.openxmlformats.org/officeDocument/2006/relationships" r:id="rId5">
                <a:extLst>
                  <a:ext uri="{A12FA001-AC4F-418D-AE19-62706E023703}">
                    <ahyp:hlinkClr xmlns:ahyp="http://schemas.microsoft.com/office/drawing/2018/hyperlinkcolor" val="tx"/>
                  </a:ext>
                </a:extLst>
              </a:hlinkClick>
            </a:rPr>
            <a:t>https://www.in.gov/ocra/cdbg/planning-grants/</a:t>
          </a:r>
          <a:r>
            <a:rPr lang="en-US" sz="2400" kern="1200">
              <a:solidFill>
                <a:schemeClr val="accent1">
                  <a:lumMod val="49000"/>
                </a:schemeClr>
              </a:solidFill>
            </a:rPr>
            <a:t> </a:t>
          </a:r>
        </a:p>
      </dsp:txBody>
      <dsp:txXfrm>
        <a:off x="1418391" y="2200246"/>
        <a:ext cx="8199741" cy="12280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9DD59-C879-4DA6-BF4D-CEED89843A25}">
      <dsp:nvSpPr>
        <dsp:cNvPr id="0" name=""/>
        <dsp:cNvSpPr/>
      </dsp:nvSpPr>
      <dsp:spPr>
        <a:xfrm>
          <a:off x="411752" y="1478"/>
          <a:ext cx="2045262" cy="1227157"/>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a:hlinkClick xmlns:r="http://schemas.openxmlformats.org/officeDocument/2006/relationships" r:id="rId1"/>
            </a:rPr>
            <a:t>MPR 2018-001 Broadband Readiness Plan</a:t>
          </a:r>
          <a:endParaRPr lang="en-US" sz="2000" kern="1200"/>
        </a:p>
      </dsp:txBody>
      <dsp:txXfrm>
        <a:off x="411752" y="1478"/>
        <a:ext cx="2045262" cy="1227157"/>
      </dsp:txXfrm>
    </dsp:sp>
    <dsp:sp modelId="{EC2925A1-9176-4395-AA5D-708818C5F2AF}">
      <dsp:nvSpPr>
        <dsp:cNvPr id="0" name=""/>
        <dsp:cNvSpPr/>
      </dsp:nvSpPr>
      <dsp:spPr>
        <a:xfrm>
          <a:off x="2661541" y="1478"/>
          <a:ext cx="2045262" cy="1227157"/>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a:hlinkClick xmlns:r="http://schemas.openxmlformats.org/officeDocument/2006/relationships" r:id="rId2"/>
            </a:rPr>
            <a:t>MPR 2018-002 Economic Development Plan</a:t>
          </a:r>
          <a:endParaRPr lang="en-US" sz="2000" kern="1200"/>
        </a:p>
      </dsp:txBody>
      <dsp:txXfrm>
        <a:off x="2661541" y="1478"/>
        <a:ext cx="2045262" cy="1227157"/>
      </dsp:txXfrm>
    </dsp:sp>
    <dsp:sp modelId="{37BB5AB7-5145-468E-9BCF-E155BBA14D4C}">
      <dsp:nvSpPr>
        <dsp:cNvPr id="0" name=""/>
        <dsp:cNvSpPr/>
      </dsp:nvSpPr>
      <dsp:spPr>
        <a:xfrm>
          <a:off x="4911329" y="1478"/>
          <a:ext cx="2045262" cy="1227157"/>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a:hlinkClick xmlns:r="http://schemas.openxmlformats.org/officeDocument/2006/relationships" r:id="rId3"/>
            </a:rPr>
            <a:t>MPR 2018-003 Environmental Assessment Plan</a:t>
          </a:r>
          <a:endParaRPr lang="en-US" sz="2000" kern="1200"/>
        </a:p>
      </dsp:txBody>
      <dsp:txXfrm>
        <a:off x="4911329" y="1478"/>
        <a:ext cx="2045262" cy="1227157"/>
      </dsp:txXfrm>
    </dsp:sp>
    <dsp:sp modelId="{C694060C-81C3-482D-B228-903E8B38B9EA}">
      <dsp:nvSpPr>
        <dsp:cNvPr id="0" name=""/>
        <dsp:cNvSpPr/>
      </dsp:nvSpPr>
      <dsp:spPr>
        <a:xfrm>
          <a:off x="7161117" y="1478"/>
          <a:ext cx="2045262" cy="1227157"/>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a:hlinkClick xmlns:r="http://schemas.openxmlformats.org/officeDocument/2006/relationships" r:id="rId4"/>
            </a:rPr>
            <a:t>MPR 2018-004 Historic Preservation Plans</a:t>
          </a:r>
          <a:endParaRPr lang="en-US" sz="2000" kern="1200"/>
        </a:p>
      </dsp:txBody>
      <dsp:txXfrm>
        <a:off x="7161117" y="1478"/>
        <a:ext cx="2045262" cy="1227157"/>
      </dsp:txXfrm>
    </dsp:sp>
    <dsp:sp modelId="{3399AED1-05DE-4258-9133-DB78B5BE0BAC}">
      <dsp:nvSpPr>
        <dsp:cNvPr id="0" name=""/>
        <dsp:cNvSpPr/>
      </dsp:nvSpPr>
      <dsp:spPr>
        <a:xfrm>
          <a:off x="411752" y="1433162"/>
          <a:ext cx="2045262" cy="1227157"/>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a:hlinkClick xmlns:r="http://schemas.openxmlformats.org/officeDocument/2006/relationships" r:id="rId5"/>
            </a:rPr>
            <a:t>MPR 2018-005 Feasibility Studies</a:t>
          </a:r>
          <a:endParaRPr lang="en-US" sz="2000" kern="1200"/>
        </a:p>
      </dsp:txBody>
      <dsp:txXfrm>
        <a:off x="411752" y="1433162"/>
        <a:ext cx="2045262" cy="1227157"/>
      </dsp:txXfrm>
    </dsp:sp>
    <dsp:sp modelId="{BD095497-ABF3-4988-B3DA-3493EA81FE40}">
      <dsp:nvSpPr>
        <dsp:cNvPr id="0" name=""/>
        <dsp:cNvSpPr/>
      </dsp:nvSpPr>
      <dsp:spPr>
        <a:xfrm>
          <a:off x="2661541" y="1433162"/>
          <a:ext cx="2045262" cy="1227157"/>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a:hlinkClick xmlns:r="http://schemas.openxmlformats.org/officeDocument/2006/relationships" r:id="rId6"/>
            </a:rPr>
            <a:t>MPR 2020-001 Comprehensive Plan</a:t>
          </a:r>
          <a:endParaRPr lang="en-US" sz="2000" kern="1200"/>
        </a:p>
      </dsp:txBody>
      <dsp:txXfrm>
        <a:off x="2661541" y="1433162"/>
        <a:ext cx="2045262" cy="1227157"/>
      </dsp:txXfrm>
    </dsp:sp>
    <dsp:sp modelId="{6DE1F495-02B2-4B30-B0B3-9E2446EAE177}">
      <dsp:nvSpPr>
        <dsp:cNvPr id="0" name=""/>
        <dsp:cNvSpPr/>
      </dsp:nvSpPr>
      <dsp:spPr>
        <a:xfrm>
          <a:off x="4911329" y="1433162"/>
          <a:ext cx="2045262" cy="1227157"/>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a:hlinkClick xmlns:r="http://schemas.openxmlformats.org/officeDocument/2006/relationships" r:id="rId7"/>
            </a:rPr>
            <a:t>MPR 2020-002 COVID-19 Economic Recovery Plan</a:t>
          </a:r>
          <a:endParaRPr lang="en-US" sz="2000" kern="1200"/>
        </a:p>
      </dsp:txBody>
      <dsp:txXfrm>
        <a:off x="4911329" y="1433162"/>
        <a:ext cx="2045262" cy="1227157"/>
      </dsp:txXfrm>
    </dsp:sp>
    <dsp:sp modelId="{A298A563-6EF6-4BAC-ABC9-86255CCE3AD1}">
      <dsp:nvSpPr>
        <dsp:cNvPr id="0" name=""/>
        <dsp:cNvSpPr/>
      </dsp:nvSpPr>
      <dsp:spPr>
        <a:xfrm>
          <a:off x="7161117" y="1433162"/>
          <a:ext cx="2045262" cy="1227157"/>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a:hlinkClick xmlns:r="http://schemas.openxmlformats.org/officeDocument/2006/relationships" r:id="rId8"/>
            </a:rPr>
            <a:t>MPR 2020-003 Utility Study Plan</a:t>
          </a:r>
          <a:endParaRPr lang="en-US" sz="2000" kern="1200"/>
        </a:p>
      </dsp:txBody>
      <dsp:txXfrm>
        <a:off x="7161117" y="1433162"/>
        <a:ext cx="2045262" cy="1227157"/>
      </dsp:txXfrm>
    </dsp:sp>
    <dsp:sp modelId="{9A4D0126-4C78-41F7-AD2D-511C8FA6FD46}">
      <dsp:nvSpPr>
        <dsp:cNvPr id="0" name=""/>
        <dsp:cNvSpPr/>
      </dsp:nvSpPr>
      <dsp:spPr>
        <a:xfrm>
          <a:off x="3786435" y="2864845"/>
          <a:ext cx="2045262" cy="1227157"/>
        </a:xfrm>
        <a:prstGeom prst="rect">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u="sng" kern="1200">
              <a:hlinkClick xmlns:r="http://schemas.openxmlformats.org/officeDocument/2006/relationships" r:id="rId9"/>
            </a:rPr>
            <a:t>MPR 2023-001 Downtown Revitalization Plan</a:t>
          </a:r>
          <a:endParaRPr lang="en-US" sz="2000" kern="1200"/>
        </a:p>
      </dsp:txBody>
      <dsp:txXfrm>
        <a:off x="3786435" y="2864845"/>
        <a:ext cx="2045262" cy="12271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37698-9179-4876-AD64-8708E88FD226}">
      <dsp:nvSpPr>
        <dsp:cNvPr id="0" name=""/>
        <dsp:cNvSpPr/>
      </dsp:nvSpPr>
      <dsp:spPr>
        <a:xfrm>
          <a:off x="0" y="202333"/>
          <a:ext cx="8321032" cy="175500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1" kern="1200">
              <a:latin typeface="Calibri"/>
              <a:ea typeface="Calibri"/>
              <a:cs typeface="Calibri"/>
            </a:rPr>
            <a:t>Supplemental Input and Community Engagement</a:t>
          </a:r>
          <a:r>
            <a:rPr lang="en-US" sz="1500" b="0" kern="1200">
              <a:latin typeface="Calibri"/>
              <a:ea typeface="Calibri"/>
              <a:cs typeface="Calibri"/>
            </a:rPr>
            <a:t> – A </a:t>
          </a:r>
          <a:r>
            <a:rPr lang="en-US" sz="1500" kern="1200">
              <a:latin typeface="Calibri"/>
              <a:ea typeface="Calibri"/>
              <a:cs typeface="Calibri"/>
            </a:rPr>
            <a:t>maximum of 25 points will be awarded to communities that exceed the basic requirements of submitting letters of support, surveys, and holding two public hearings to document public engagement and input. These additional points recognize those that demonstrate meaningful public engagement and collaboration, indicating they took additional steps to solicit feedback from the community. This can involve activities such as community workshops, promotion, meetings with key stakeholders, citizens participation in committees and other methods to ensure broad participation towards the community’s application process.</a:t>
          </a:r>
        </a:p>
      </dsp:txBody>
      <dsp:txXfrm>
        <a:off x="85672" y="288005"/>
        <a:ext cx="8149688" cy="1583656"/>
      </dsp:txXfrm>
    </dsp:sp>
    <dsp:sp modelId="{9E2BF563-0B0E-4B7D-ADCF-61668685A3BC}">
      <dsp:nvSpPr>
        <dsp:cNvPr id="0" name=""/>
        <dsp:cNvSpPr/>
      </dsp:nvSpPr>
      <dsp:spPr>
        <a:xfrm>
          <a:off x="0" y="2000534"/>
          <a:ext cx="8321032" cy="1755000"/>
        </a:xfrm>
        <a:prstGeom prst="roundRect">
          <a:avLst/>
        </a:prstGeom>
        <a:gradFill rotWithShape="0">
          <a:gsLst>
            <a:gs pos="0">
              <a:schemeClr val="accent3">
                <a:hueOff val="-280837"/>
                <a:satOff val="-7592"/>
                <a:lumOff val="-15687"/>
                <a:alphaOff val="0"/>
                <a:tint val="96000"/>
                <a:lumMod val="100000"/>
              </a:schemeClr>
            </a:gs>
            <a:gs pos="78000">
              <a:schemeClr val="accent3">
                <a:hueOff val="-280837"/>
                <a:satOff val="-7592"/>
                <a:lumOff val="-1568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1" kern="1200">
              <a:latin typeface="Calibri"/>
              <a:ea typeface="Calibri"/>
              <a:cs typeface="Calibri"/>
            </a:rPr>
            <a:t>Connection to Previous Planning Efforts and Implementation –</a:t>
          </a:r>
          <a:r>
            <a:rPr lang="en-US" sz="1500" kern="1200">
              <a:latin typeface="Calibri"/>
              <a:ea typeface="Calibri"/>
              <a:cs typeface="Calibri"/>
            </a:rPr>
            <a:t> A maximum of 25 will be awarded to communities that effectively demonstrates their engagement with previous planning initiatives. This includes providing documentation indicating how the current plan relates to a previous planning effort of the community applying or documenting the successful execution of a previous planning grant</a:t>
          </a:r>
          <a:r>
            <a:rPr lang="en-US" sz="1500" b="1" kern="1200">
              <a:latin typeface="Calibri"/>
              <a:ea typeface="Calibri"/>
              <a:cs typeface="Calibri"/>
            </a:rPr>
            <a:t>. </a:t>
          </a:r>
          <a:endParaRPr lang="en-US" sz="1500" kern="1200">
            <a:latin typeface="Calibri"/>
            <a:ea typeface="Calibri"/>
            <a:cs typeface="Calibri"/>
          </a:endParaRPr>
        </a:p>
      </dsp:txBody>
      <dsp:txXfrm>
        <a:off x="85672" y="2086206"/>
        <a:ext cx="8149688" cy="15836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06D7-8402-4B9E-B69C-40CD4395C066}">
      <dsp:nvSpPr>
        <dsp:cNvPr id="0" name=""/>
        <dsp:cNvSpPr/>
      </dsp:nvSpPr>
      <dsp:spPr>
        <a:xfrm>
          <a:off x="0" y="2303468"/>
          <a:ext cx="4233878" cy="1693551"/>
        </a:xfrm>
        <a:prstGeom prst="chevron">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44006" rIns="44006" bIns="44006" numCol="1" spcCol="1270" anchor="ctr" anchorCtr="0">
          <a:noAutofit/>
        </a:bodyPr>
        <a:lstStyle/>
        <a:p>
          <a:pPr marL="0" lvl="0" indent="0" algn="ctr" defTabSz="1466850" rtl="0">
            <a:lnSpc>
              <a:spcPct val="90000"/>
            </a:lnSpc>
            <a:spcBef>
              <a:spcPct val="0"/>
            </a:spcBef>
            <a:spcAft>
              <a:spcPct val="35000"/>
            </a:spcAft>
            <a:buNone/>
          </a:pPr>
          <a:r>
            <a:rPr lang="en-US" sz="3300" kern="1200">
              <a:latin typeface="Gill Sans MT"/>
            </a:rPr>
            <a:t>Owner Occupied Rehabilitation</a:t>
          </a:r>
          <a:endParaRPr lang="en-US" sz="3300" kern="1200"/>
        </a:p>
      </dsp:txBody>
      <dsp:txXfrm>
        <a:off x="846776" y="2303468"/>
        <a:ext cx="2540327" cy="169355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87401-55F2-4AD4-852C-D9EA3948D434}">
      <dsp:nvSpPr>
        <dsp:cNvPr id="0" name=""/>
        <dsp:cNvSpPr/>
      </dsp:nvSpPr>
      <dsp:spPr>
        <a:xfrm>
          <a:off x="0" y="527399"/>
          <a:ext cx="5319621" cy="2898000"/>
        </a:xfrm>
        <a:prstGeom prst="rect">
          <a:avLst/>
        </a:prstGeom>
        <a:solidFill>
          <a:schemeClr val="lt1">
            <a:alpha val="90000"/>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2862" tIns="416560" rIns="412862" bIns="142240" numCol="1" spcCol="1270" anchor="t" anchorCtr="0">
          <a:noAutofit/>
        </a:bodyPr>
        <a:lstStyle/>
        <a:p>
          <a:pPr marL="228600" lvl="1" indent="-228600" algn="l" defTabSz="889000" rtl="0">
            <a:lnSpc>
              <a:spcPct val="90000"/>
            </a:lnSpc>
            <a:spcBef>
              <a:spcPct val="0"/>
            </a:spcBef>
            <a:spcAft>
              <a:spcPct val="15000"/>
            </a:spcAft>
            <a:buChar char="•"/>
          </a:pPr>
          <a:r>
            <a:rPr lang="en-US" sz="2000" kern="1200">
              <a:latin typeface="Calibri"/>
              <a:ea typeface="Calibri"/>
              <a:cs typeface="Calibri"/>
            </a:rPr>
            <a:t>100 points maximum. Documentation of the income verification form to be used is required to qualify for these points.</a:t>
          </a:r>
        </a:p>
        <a:p>
          <a:pPr marL="228600" lvl="1" indent="-228600" algn="l" defTabSz="889000" rtl="0">
            <a:lnSpc>
              <a:spcPct val="90000"/>
            </a:lnSpc>
            <a:spcBef>
              <a:spcPct val="0"/>
            </a:spcBef>
            <a:spcAft>
              <a:spcPct val="15000"/>
            </a:spcAft>
            <a:buChar char="•"/>
          </a:pPr>
          <a:r>
            <a:rPr lang="en-US" sz="2000" u="sng" kern="1200">
              <a:solidFill>
                <a:srgbClr val="54708A"/>
              </a:solidFill>
              <a:hlinkClick xmlns:r="http://schemas.openxmlformats.org/officeDocument/2006/relationships" r:id="rId1"/>
            </a:rPr>
            <a:t>Form OOR-002 Homeowner Application Packet</a:t>
          </a:r>
          <a:endParaRPr lang="en-US" sz="2000" u="sng" kern="1200">
            <a:latin typeface="Gill Sans MT"/>
            <a:ea typeface="Calibri"/>
            <a:cs typeface="Calibri"/>
          </a:endParaRPr>
        </a:p>
        <a:p>
          <a:pPr marL="228600" lvl="1" indent="-228600" algn="l" defTabSz="889000" rtl="0">
            <a:lnSpc>
              <a:spcPct val="90000"/>
            </a:lnSpc>
            <a:spcBef>
              <a:spcPct val="0"/>
            </a:spcBef>
            <a:spcAft>
              <a:spcPct val="15000"/>
            </a:spcAft>
            <a:buChar char="•"/>
          </a:pPr>
          <a:r>
            <a:rPr lang="en-US" sz="2000" kern="1200">
              <a:latin typeface="Calibri"/>
              <a:ea typeface="Calibri"/>
              <a:cs typeface="Calibri"/>
            </a:rPr>
            <a:t>Properly update the form with Community related information including contact person and income levels.</a:t>
          </a:r>
        </a:p>
      </dsp:txBody>
      <dsp:txXfrm>
        <a:off x="0" y="527399"/>
        <a:ext cx="5319621" cy="2898000"/>
      </dsp:txXfrm>
    </dsp:sp>
    <dsp:sp modelId="{3D9D27D9-E5E3-465F-918B-E0FF09953FE8}">
      <dsp:nvSpPr>
        <dsp:cNvPr id="0" name=""/>
        <dsp:cNvSpPr/>
      </dsp:nvSpPr>
      <dsp:spPr>
        <a:xfrm>
          <a:off x="265981" y="232199"/>
          <a:ext cx="3723735" cy="590400"/>
        </a:xfrm>
        <a:prstGeom prst="roundRect">
          <a:avLst/>
        </a:prstGeom>
        <a:solidFill>
          <a:schemeClr val="accent5">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748" tIns="0" rIns="140748" bIns="0" numCol="1" spcCol="1270" anchor="ctr" anchorCtr="0">
          <a:noAutofit/>
        </a:bodyPr>
        <a:lstStyle/>
        <a:p>
          <a:pPr marL="0" lvl="0" indent="0" algn="l" defTabSz="889000" rtl="0">
            <a:lnSpc>
              <a:spcPct val="90000"/>
            </a:lnSpc>
            <a:spcBef>
              <a:spcPct val="0"/>
            </a:spcBef>
            <a:spcAft>
              <a:spcPct val="35000"/>
            </a:spcAft>
            <a:buNone/>
          </a:pPr>
          <a:r>
            <a:rPr lang="en-US" sz="2000" kern="1200">
              <a:latin typeface="Gill Sans MT"/>
            </a:rPr>
            <a:t>Low-to Moderate-Income: Housing</a:t>
          </a:r>
          <a:endParaRPr lang="en-US" sz="2000" kern="1200"/>
        </a:p>
      </dsp:txBody>
      <dsp:txXfrm>
        <a:off x="294802" y="261020"/>
        <a:ext cx="3666093" cy="53275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43A8B-C4D3-4363-9A0A-C595A40E1CD4}">
      <dsp:nvSpPr>
        <dsp:cNvPr id="0" name=""/>
        <dsp:cNvSpPr/>
      </dsp:nvSpPr>
      <dsp:spPr>
        <a:xfrm>
          <a:off x="0" y="2048"/>
          <a:ext cx="9618133" cy="8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816240-D985-4DEC-A595-B1F70DAFF056}">
      <dsp:nvSpPr>
        <dsp:cNvPr id="0" name=""/>
        <dsp:cNvSpPr/>
      </dsp:nvSpPr>
      <dsp:spPr>
        <a:xfrm>
          <a:off x="263744" y="198222"/>
          <a:ext cx="480003" cy="479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794A827-33F6-4BAE-8954-F6F611AE63A9}">
      <dsp:nvSpPr>
        <dsp:cNvPr id="0" name=""/>
        <dsp:cNvSpPr/>
      </dsp:nvSpPr>
      <dsp:spPr>
        <a:xfrm>
          <a:off x="1007492" y="2048"/>
          <a:ext cx="8350866" cy="87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64" tIns="92364" rIns="92364" bIns="92364" numCol="1" spcCol="1270" anchor="ctr" anchorCtr="0">
          <a:noAutofit/>
        </a:bodyPr>
        <a:lstStyle/>
        <a:p>
          <a:pPr marL="0" lvl="0" indent="0" algn="l" defTabSz="622300">
            <a:lnSpc>
              <a:spcPct val="100000"/>
            </a:lnSpc>
            <a:spcBef>
              <a:spcPct val="0"/>
            </a:spcBef>
            <a:spcAft>
              <a:spcPct val="35000"/>
            </a:spcAft>
            <a:buNone/>
          </a:pPr>
          <a:r>
            <a:rPr lang="en-US" sz="1400" b="1" kern="1200">
              <a:latin typeface="Gill Sans MT"/>
            </a:rPr>
            <a:t>Targeted Populations (25 points): </a:t>
          </a:r>
          <a:r>
            <a:rPr lang="en-US" sz="1400" kern="1200">
              <a:latin typeface="Gill Sans MT"/>
            </a:rPr>
            <a:t>A maximum of 25 points will be awarded to applicants whose program design parameters prioritize funding assistance to households that belong to at least one of the targeted population groups </a:t>
          </a:r>
        </a:p>
      </dsp:txBody>
      <dsp:txXfrm>
        <a:off x="1007492" y="2048"/>
        <a:ext cx="8350866" cy="872734"/>
      </dsp:txXfrm>
    </dsp:sp>
    <dsp:sp modelId="{447FAD31-40F3-4E70-819B-44CE4A6382CC}">
      <dsp:nvSpPr>
        <dsp:cNvPr id="0" name=""/>
        <dsp:cNvSpPr/>
      </dsp:nvSpPr>
      <dsp:spPr>
        <a:xfrm>
          <a:off x="0" y="1074265"/>
          <a:ext cx="9618133" cy="8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0738B8-4D12-4ECC-B37D-E4DFB0324F91}">
      <dsp:nvSpPr>
        <dsp:cNvPr id="0" name=""/>
        <dsp:cNvSpPr/>
      </dsp:nvSpPr>
      <dsp:spPr>
        <a:xfrm>
          <a:off x="263744" y="1270438"/>
          <a:ext cx="480003" cy="479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65AC796-ADFC-4BEB-8E0E-42719F963EAD}">
      <dsp:nvSpPr>
        <dsp:cNvPr id="0" name=""/>
        <dsp:cNvSpPr/>
      </dsp:nvSpPr>
      <dsp:spPr>
        <a:xfrm>
          <a:off x="1007492" y="1074265"/>
          <a:ext cx="8350866" cy="87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64" tIns="92364" rIns="92364" bIns="92364" numCol="1" spcCol="1270" anchor="ctr" anchorCtr="0">
          <a:noAutofit/>
        </a:bodyPr>
        <a:lstStyle/>
        <a:p>
          <a:pPr marL="0" lvl="0" indent="0" algn="l" defTabSz="622300">
            <a:lnSpc>
              <a:spcPct val="100000"/>
            </a:lnSpc>
            <a:spcBef>
              <a:spcPct val="0"/>
            </a:spcBef>
            <a:spcAft>
              <a:spcPct val="35000"/>
            </a:spcAft>
            <a:buNone/>
          </a:pPr>
          <a:r>
            <a:rPr lang="en-US" sz="1400" b="1" kern="1200">
              <a:latin typeface="Gill Sans MT"/>
            </a:rPr>
            <a:t>New Administrator Experience (15 points):</a:t>
          </a:r>
          <a:r>
            <a:rPr lang="en-US" sz="1400" kern="1200">
              <a:latin typeface="Gill Sans MT"/>
            </a:rPr>
            <a:t> A maximum of 15 points will be awarded to applicants who are working with administering entities who can demonstrate prior experience in construction management, rehabilitation of built structures, and/or prior CDBG OOR experience through a different funding agency. Applicants must provide a written narrative explaining previous relevant experience and a third-party reference of experience in the above-mentioned fields to receive these points.</a:t>
          </a:r>
        </a:p>
      </dsp:txBody>
      <dsp:txXfrm>
        <a:off x="1007492" y="1074265"/>
        <a:ext cx="8350866" cy="872734"/>
      </dsp:txXfrm>
    </dsp:sp>
    <dsp:sp modelId="{75236D20-F52E-46AC-8A00-82FE2FBACD9F}">
      <dsp:nvSpPr>
        <dsp:cNvPr id="0" name=""/>
        <dsp:cNvSpPr/>
      </dsp:nvSpPr>
      <dsp:spPr>
        <a:xfrm>
          <a:off x="0" y="2146482"/>
          <a:ext cx="9618133" cy="8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C5E924-CDC1-4534-BC25-D23B98E11BBE}">
      <dsp:nvSpPr>
        <dsp:cNvPr id="0" name=""/>
        <dsp:cNvSpPr/>
      </dsp:nvSpPr>
      <dsp:spPr>
        <a:xfrm>
          <a:off x="263744" y="2342655"/>
          <a:ext cx="480003" cy="479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D9EE83B-24C4-4DB4-B5AF-6E93B93872CE}">
      <dsp:nvSpPr>
        <dsp:cNvPr id="0" name=""/>
        <dsp:cNvSpPr/>
      </dsp:nvSpPr>
      <dsp:spPr>
        <a:xfrm>
          <a:off x="1007492" y="2146482"/>
          <a:ext cx="8350866" cy="87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64" tIns="92364" rIns="92364" bIns="92364" numCol="1" spcCol="1270" anchor="ctr" anchorCtr="0">
          <a:noAutofit/>
        </a:bodyPr>
        <a:lstStyle/>
        <a:p>
          <a:pPr marL="0" lvl="0" indent="0" algn="l" defTabSz="622300">
            <a:lnSpc>
              <a:spcPct val="100000"/>
            </a:lnSpc>
            <a:spcBef>
              <a:spcPct val="0"/>
            </a:spcBef>
            <a:spcAft>
              <a:spcPct val="35000"/>
            </a:spcAft>
            <a:buNone/>
          </a:pPr>
          <a:r>
            <a:rPr lang="en-US" sz="1400" b="1" kern="1200" dirty="0">
              <a:latin typeface="Gill Sans MT"/>
            </a:rPr>
            <a:t>Green Infrastructure (10 points):</a:t>
          </a:r>
          <a:r>
            <a:rPr lang="en-US" sz="1400" kern="1200" dirty="0">
              <a:latin typeface="Gill Sans MT"/>
            </a:rPr>
            <a:t> A maximum of 10 points for the inclusion of green infrastructure elements in the project.</a:t>
          </a:r>
          <a:endParaRPr lang="en-US" sz="1400" kern="1200" dirty="0"/>
        </a:p>
      </dsp:txBody>
      <dsp:txXfrm>
        <a:off x="1007492" y="2146482"/>
        <a:ext cx="8350866" cy="872734"/>
      </dsp:txXfrm>
    </dsp:sp>
    <dsp:sp modelId="{6AFB21D6-912D-494A-B6EA-C9272F3109A0}">
      <dsp:nvSpPr>
        <dsp:cNvPr id="0" name=""/>
        <dsp:cNvSpPr/>
      </dsp:nvSpPr>
      <dsp:spPr>
        <a:xfrm>
          <a:off x="0" y="3218698"/>
          <a:ext cx="9618133" cy="87188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6C1489-590E-4651-A3C8-3C8CDFE93C60}">
      <dsp:nvSpPr>
        <dsp:cNvPr id="0" name=""/>
        <dsp:cNvSpPr/>
      </dsp:nvSpPr>
      <dsp:spPr>
        <a:xfrm>
          <a:off x="263744" y="3414872"/>
          <a:ext cx="480003" cy="47953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18FED4-86CE-4000-9605-695F6BF0FCB9}">
      <dsp:nvSpPr>
        <dsp:cNvPr id="0" name=""/>
        <dsp:cNvSpPr/>
      </dsp:nvSpPr>
      <dsp:spPr>
        <a:xfrm>
          <a:off x="1007492" y="3218698"/>
          <a:ext cx="8350866" cy="87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364" tIns="92364" rIns="92364" bIns="92364" numCol="1" spcCol="1270" anchor="ctr" anchorCtr="0">
          <a:noAutofit/>
        </a:bodyPr>
        <a:lstStyle/>
        <a:p>
          <a:pPr marL="0" lvl="0" indent="0" algn="l" defTabSz="622300">
            <a:lnSpc>
              <a:spcPct val="100000"/>
            </a:lnSpc>
            <a:spcBef>
              <a:spcPct val="0"/>
            </a:spcBef>
            <a:spcAft>
              <a:spcPct val="35000"/>
            </a:spcAft>
            <a:buNone/>
          </a:pPr>
          <a:r>
            <a:rPr lang="en-US" sz="1400" kern="1200" dirty="0"/>
            <a:t>Applicants must use the </a:t>
          </a:r>
          <a:r>
            <a:rPr lang="en-US" sz="1400" kern="1200" dirty="0">
              <a:hlinkClick xmlns:r="http://schemas.openxmlformats.org/officeDocument/2006/relationships" r:id="rId9"/>
            </a:rPr>
            <a:t>Form OOR-001 CDBG Owner Occupied Program Specific Points</a:t>
          </a:r>
          <a:r>
            <a:rPr lang="en-US" sz="1400" kern="1200" dirty="0"/>
            <a:t> to receive points for this section.</a:t>
          </a:r>
        </a:p>
      </dsp:txBody>
      <dsp:txXfrm>
        <a:off x="1007492" y="3218698"/>
        <a:ext cx="8350866" cy="87273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DD2CD-DE09-46A1-A362-F5FDD43C3D59}">
      <dsp:nvSpPr>
        <dsp:cNvPr id="0" name=""/>
        <dsp:cNvSpPr/>
      </dsp:nvSpPr>
      <dsp:spPr>
        <a:xfrm>
          <a:off x="0" y="571944"/>
          <a:ext cx="6194051" cy="73359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t>Will the website be updated to reflect these changes prior to 2025 Quarter 4 opening?</a:t>
          </a:r>
        </a:p>
      </dsp:txBody>
      <dsp:txXfrm>
        <a:off x="35811" y="607755"/>
        <a:ext cx="6122429" cy="661968"/>
      </dsp:txXfrm>
    </dsp:sp>
    <dsp:sp modelId="{96190A27-E798-486B-9EDE-DF5C06ACFC0A}">
      <dsp:nvSpPr>
        <dsp:cNvPr id="0" name=""/>
        <dsp:cNvSpPr/>
      </dsp:nvSpPr>
      <dsp:spPr>
        <a:xfrm>
          <a:off x="0" y="1305534"/>
          <a:ext cx="6194051" cy="31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66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kern="1200"/>
            <a:t>Yes! And so will the one pagers for each affected program. </a:t>
          </a:r>
        </a:p>
      </dsp:txBody>
      <dsp:txXfrm>
        <a:off x="0" y="1305534"/>
        <a:ext cx="6194051" cy="314640"/>
      </dsp:txXfrm>
    </dsp:sp>
    <dsp:sp modelId="{3CF9738B-C676-4EA9-A416-DA09B0D4DD14}">
      <dsp:nvSpPr>
        <dsp:cNvPr id="0" name=""/>
        <dsp:cNvSpPr/>
      </dsp:nvSpPr>
      <dsp:spPr>
        <a:xfrm>
          <a:off x="0" y="1620174"/>
          <a:ext cx="6194051" cy="73359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Will the new program specific points form be required for all submitted program specific points?</a:t>
          </a:r>
        </a:p>
      </dsp:txBody>
      <dsp:txXfrm>
        <a:off x="35811" y="1655985"/>
        <a:ext cx="6122429" cy="661968"/>
      </dsp:txXfrm>
    </dsp:sp>
    <dsp:sp modelId="{B46F6966-9BC1-4C2C-A2E2-F862B053DD74}">
      <dsp:nvSpPr>
        <dsp:cNvPr id="0" name=""/>
        <dsp:cNvSpPr/>
      </dsp:nvSpPr>
      <dsp:spPr>
        <a:xfrm>
          <a:off x="0" y="2353765"/>
          <a:ext cx="6194051" cy="452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661"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0" kern="1200"/>
            <a:t>Yes! Forms are available </a:t>
          </a:r>
          <a:r>
            <a:rPr lang="en-US" sz="1500" b="0" kern="1200">
              <a:latin typeface="Gill Sans MT"/>
            </a:rPr>
            <a:t>on the CDBG Resources webpage under "Program Specific Tools"</a:t>
          </a:r>
        </a:p>
      </dsp:txBody>
      <dsp:txXfrm>
        <a:off x="0" y="2353765"/>
        <a:ext cx="6194051" cy="452295"/>
      </dsp:txXfrm>
    </dsp:sp>
    <dsp:sp modelId="{2C3EF165-5812-4795-AAA6-37C8AA9FA400}">
      <dsp:nvSpPr>
        <dsp:cNvPr id="0" name=""/>
        <dsp:cNvSpPr/>
      </dsp:nvSpPr>
      <dsp:spPr>
        <a:xfrm>
          <a:off x="0" y="2806060"/>
          <a:ext cx="6194051" cy="73359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t>Is GMS going to be updated?</a:t>
          </a:r>
          <a:endParaRPr lang="en-US" sz="1900" kern="1200"/>
        </a:p>
      </dsp:txBody>
      <dsp:txXfrm>
        <a:off x="35811" y="2841871"/>
        <a:ext cx="6122429" cy="661968"/>
      </dsp:txXfrm>
    </dsp:sp>
    <dsp:sp modelId="{3858B0E5-2EF7-4291-AD70-EA0A0B338F67}">
      <dsp:nvSpPr>
        <dsp:cNvPr id="0" name=""/>
        <dsp:cNvSpPr/>
      </dsp:nvSpPr>
      <dsp:spPr>
        <a:xfrm>
          <a:off x="0" y="3539650"/>
          <a:ext cx="6194051" cy="491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661"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en-US" sz="1500" b="0" kern="1200"/>
            <a:t>Yes, We will update GMS to the greatest extent possible.</a:t>
          </a:r>
        </a:p>
        <a:p>
          <a:pPr marL="114300" lvl="1" indent="-114300" algn="l" defTabSz="666750">
            <a:lnSpc>
              <a:spcPct val="90000"/>
            </a:lnSpc>
            <a:spcBef>
              <a:spcPct val="0"/>
            </a:spcBef>
            <a:spcAft>
              <a:spcPct val="20000"/>
            </a:spcAft>
            <a:buChar char="•"/>
          </a:pPr>
          <a:r>
            <a:rPr lang="en-US" sz="1500" b="0" kern="1200"/>
            <a:t>Application as well as scoresheets are on the docket to be updated. </a:t>
          </a:r>
        </a:p>
      </dsp:txBody>
      <dsp:txXfrm>
        <a:off x="0" y="3539650"/>
        <a:ext cx="6194051" cy="491625"/>
      </dsp:txXfrm>
    </dsp:sp>
    <dsp:sp modelId="{2F23F779-DBDF-402A-ABDE-DFFE476003E2}">
      <dsp:nvSpPr>
        <dsp:cNvPr id="0" name=""/>
        <dsp:cNvSpPr/>
      </dsp:nvSpPr>
      <dsp:spPr>
        <a:xfrm>
          <a:off x="0" y="4031275"/>
          <a:ext cx="6194051" cy="73359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b="1" kern="1200">
              <a:latin typeface="Gill Sans MT"/>
            </a:rPr>
            <a:t>What</a:t>
          </a:r>
          <a:r>
            <a:rPr lang="en-US" sz="1900" b="1" kern="1200"/>
            <a:t> are the dates for</a:t>
          </a:r>
          <a:r>
            <a:rPr lang="en-US" sz="1900" b="1" kern="1200">
              <a:latin typeface="Gill Sans MT"/>
            </a:rPr>
            <a:t> 2026</a:t>
          </a:r>
          <a:r>
            <a:rPr lang="en-US" sz="1900" b="1" kern="1200"/>
            <a:t> quarters?</a:t>
          </a:r>
        </a:p>
      </dsp:txBody>
      <dsp:txXfrm>
        <a:off x="35811" y="4067086"/>
        <a:ext cx="6122429" cy="661968"/>
      </dsp:txXfrm>
    </dsp:sp>
    <dsp:sp modelId="{79F46B21-8BDB-4339-9889-B72291952FA1}">
      <dsp:nvSpPr>
        <dsp:cNvPr id="0" name=""/>
        <dsp:cNvSpPr/>
      </dsp:nvSpPr>
      <dsp:spPr>
        <a:xfrm>
          <a:off x="0" y="4764865"/>
          <a:ext cx="6194051" cy="1140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661"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b="0" kern="1200"/>
            <a:t>Stay tuned! </a:t>
          </a:r>
          <a:endParaRPr lang="en-US" sz="1500" b="0" kern="1200">
            <a:latin typeface="Gill Sans MT"/>
          </a:endParaRPr>
        </a:p>
        <a:p>
          <a:pPr marL="114300" lvl="1" indent="-114300" algn="l" defTabSz="666750" rtl="0">
            <a:lnSpc>
              <a:spcPct val="90000"/>
            </a:lnSpc>
            <a:spcBef>
              <a:spcPct val="0"/>
            </a:spcBef>
            <a:spcAft>
              <a:spcPct val="20000"/>
            </a:spcAft>
            <a:buChar char="•"/>
          </a:pPr>
          <a:r>
            <a:rPr lang="en-US" sz="1500" b="0" kern="1200">
              <a:latin typeface="Gill Sans MT"/>
            </a:rPr>
            <a:t>Note that all programs are moving to rounds in 2026.  The schedule for OOR/Planning in particular may be different than last year.</a:t>
          </a:r>
        </a:p>
        <a:p>
          <a:pPr marL="114300" lvl="1" indent="-114300" algn="l" defTabSz="666750" rtl="0">
            <a:lnSpc>
              <a:spcPct val="90000"/>
            </a:lnSpc>
            <a:spcBef>
              <a:spcPct val="0"/>
            </a:spcBef>
            <a:spcAft>
              <a:spcPct val="20000"/>
            </a:spcAft>
            <a:buChar char="•"/>
          </a:pPr>
          <a:r>
            <a:rPr lang="en-US" sz="1500" b="0" kern="1200">
              <a:latin typeface="Gill Sans MT"/>
            </a:rPr>
            <a:t>As soon as dates</a:t>
          </a:r>
          <a:r>
            <a:rPr lang="en-US" sz="1500" b="0" kern="1200"/>
            <a:t> are confirmed, the OCRA website calendar will be updated</a:t>
          </a:r>
          <a:r>
            <a:rPr lang="en-US" sz="1500" b="0" kern="1200">
              <a:latin typeface="Gill Sans MT"/>
            </a:rPr>
            <a:t>.</a:t>
          </a:r>
          <a:endParaRPr lang="en-US" sz="1500" kern="1200"/>
        </a:p>
      </dsp:txBody>
      <dsp:txXfrm>
        <a:off x="0" y="4764865"/>
        <a:ext cx="6194051" cy="1140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C7160-CE5B-461E-9417-DEAC3B0C97A6}">
      <dsp:nvSpPr>
        <dsp:cNvPr id="0" name=""/>
        <dsp:cNvSpPr/>
      </dsp:nvSpPr>
      <dsp:spPr>
        <a:xfrm>
          <a:off x="5221477" y="756"/>
          <a:ext cx="2130061" cy="963392"/>
        </a:xfrm>
        <a:prstGeom prst="rect">
          <a:avLst/>
        </a:prstGeom>
        <a:solidFill>
          <a:schemeClr val="bg1"/>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Goal 1 - Improve community water, wastewater, and stormwater</a:t>
          </a:r>
          <a:endParaRPr lang="en-US" sz="1800" kern="1200">
            <a:solidFill>
              <a:schemeClr val="bg1"/>
            </a:solidFill>
          </a:endParaRPr>
        </a:p>
      </dsp:txBody>
      <dsp:txXfrm>
        <a:off x="5221477" y="756"/>
        <a:ext cx="2130061" cy="963392"/>
      </dsp:txXfrm>
    </dsp:sp>
    <dsp:sp modelId="{FDB00E74-C258-438B-9C17-661D44127B90}">
      <dsp:nvSpPr>
        <dsp:cNvPr id="0" name=""/>
        <dsp:cNvSpPr/>
      </dsp:nvSpPr>
      <dsp:spPr>
        <a:xfrm>
          <a:off x="4172343" y="756"/>
          <a:ext cx="953758" cy="96339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1EF1C60-9822-4E15-BA5E-32DE793CCD6D}">
      <dsp:nvSpPr>
        <dsp:cNvPr id="0" name=""/>
        <dsp:cNvSpPr/>
      </dsp:nvSpPr>
      <dsp:spPr>
        <a:xfrm>
          <a:off x="4172343" y="1123109"/>
          <a:ext cx="2130061" cy="963392"/>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Goal 2 - Support community revitalization and historic preservation</a:t>
          </a:r>
        </a:p>
      </dsp:txBody>
      <dsp:txXfrm>
        <a:off x="4172343" y="1123109"/>
        <a:ext cx="2130061" cy="963392"/>
      </dsp:txXfrm>
    </dsp:sp>
    <dsp:sp modelId="{41E93BFD-6876-4795-8E9E-478FE863CA21}">
      <dsp:nvSpPr>
        <dsp:cNvPr id="0" name=""/>
        <dsp:cNvSpPr/>
      </dsp:nvSpPr>
      <dsp:spPr>
        <a:xfrm>
          <a:off x="6397780" y="1123109"/>
          <a:ext cx="953758" cy="96339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A827FEB-8FB0-413A-BD1D-C857E2C4EA8F}">
      <dsp:nvSpPr>
        <dsp:cNvPr id="0" name=""/>
        <dsp:cNvSpPr/>
      </dsp:nvSpPr>
      <dsp:spPr>
        <a:xfrm>
          <a:off x="5221477" y="2245461"/>
          <a:ext cx="2130061" cy="963392"/>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Goal 3 - Provide planning grants to local governments</a:t>
          </a:r>
        </a:p>
      </dsp:txBody>
      <dsp:txXfrm>
        <a:off x="5221477" y="2245461"/>
        <a:ext cx="2130061" cy="963392"/>
      </dsp:txXfrm>
    </dsp:sp>
    <dsp:sp modelId="{46349247-52FE-4D15-A082-4BEE4EC6261A}">
      <dsp:nvSpPr>
        <dsp:cNvPr id="0" name=""/>
        <dsp:cNvSpPr/>
      </dsp:nvSpPr>
      <dsp:spPr>
        <a:xfrm>
          <a:off x="4172343" y="2245461"/>
          <a:ext cx="953758" cy="96339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l="-1000" r="-1000"/>
          </a:stretch>
        </a:blip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5C7B7A7-5E26-4DA6-B401-E0F6AF05D6A6}">
      <dsp:nvSpPr>
        <dsp:cNvPr id="0" name=""/>
        <dsp:cNvSpPr/>
      </dsp:nvSpPr>
      <dsp:spPr>
        <a:xfrm>
          <a:off x="4172343" y="3367814"/>
          <a:ext cx="2130061" cy="963392"/>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Goal 4 – Create and maintain affordable houses for owner-occupants</a:t>
          </a:r>
        </a:p>
      </dsp:txBody>
      <dsp:txXfrm>
        <a:off x="4172343" y="3367814"/>
        <a:ext cx="2130061" cy="963392"/>
      </dsp:txXfrm>
    </dsp:sp>
    <dsp:sp modelId="{BAF628FC-B3E6-4C5D-8528-F3055AF16BA0}">
      <dsp:nvSpPr>
        <dsp:cNvPr id="0" name=""/>
        <dsp:cNvSpPr/>
      </dsp:nvSpPr>
      <dsp:spPr>
        <a:xfrm>
          <a:off x="6397780" y="3367814"/>
          <a:ext cx="953758" cy="963392"/>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l="-1000" r="-1000"/>
          </a:stretch>
        </a:blip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5EBD8F4-ED6E-4ECF-91BC-D2B2A81C79E3}">
      <dsp:nvSpPr>
        <dsp:cNvPr id="0" name=""/>
        <dsp:cNvSpPr/>
      </dsp:nvSpPr>
      <dsp:spPr>
        <a:xfrm>
          <a:off x="5221477" y="4490166"/>
          <a:ext cx="2130061" cy="963392"/>
        </a:xfrm>
        <a:prstGeom prst="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Goal 5 – Foster community resilience through grant programs</a:t>
          </a:r>
        </a:p>
      </dsp:txBody>
      <dsp:txXfrm>
        <a:off x="5221477" y="4490166"/>
        <a:ext cx="2130061" cy="963392"/>
      </dsp:txXfrm>
    </dsp:sp>
    <dsp:sp modelId="{E4D3788F-0339-43D5-A783-4F1DCED7FEF6}">
      <dsp:nvSpPr>
        <dsp:cNvPr id="0" name=""/>
        <dsp:cNvSpPr/>
      </dsp:nvSpPr>
      <dsp:spPr>
        <a:xfrm>
          <a:off x="4172343" y="4490166"/>
          <a:ext cx="953758" cy="963392"/>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l="-1000" r="-1000"/>
          </a:stretch>
        </a:blip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A0FA8-BFD3-4089-A679-AF0EC306DCE3}">
      <dsp:nvSpPr>
        <dsp:cNvPr id="0" name=""/>
        <dsp:cNvSpPr/>
      </dsp:nvSpPr>
      <dsp:spPr>
        <a:xfrm>
          <a:off x="0" y="2046741"/>
          <a:ext cx="9618133" cy="0"/>
        </a:xfrm>
        <a:prstGeom prst="line">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ADEFF770-FA40-4EA0-AA62-80F24F7BDDBB}">
      <dsp:nvSpPr>
        <dsp:cNvPr id="0" name=""/>
        <dsp:cNvSpPr/>
      </dsp:nvSpPr>
      <dsp:spPr>
        <a:xfrm rot="8100000">
          <a:off x="64876" y="471693"/>
          <a:ext cx="301031" cy="301031"/>
        </a:xfrm>
        <a:prstGeom prst="teardrop">
          <a:avLst>
            <a:gd name="adj" fmla="val 115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70D502-F4FD-4D9F-90F8-1005855411D8}">
      <dsp:nvSpPr>
        <dsp:cNvPr id="0" name=""/>
        <dsp:cNvSpPr/>
      </dsp:nvSpPr>
      <dsp:spPr>
        <a:xfrm>
          <a:off x="98318" y="505135"/>
          <a:ext cx="234147" cy="234147"/>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658A6004-9836-434B-8069-54C8E4E32F16}">
      <dsp:nvSpPr>
        <dsp:cNvPr id="0" name=""/>
        <dsp:cNvSpPr/>
      </dsp:nvSpPr>
      <dsp:spPr>
        <a:xfrm>
          <a:off x="428253" y="835070"/>
          <a:ext cx="3199186" cy="121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0" rIns="127000" bIns="190500" numCol="1" spcCol="1270" anchor="t" anchorCtr="0">
          <a:noAutofit/>
        </a:bodyPr>
        <a:lstStyle/>
        <a:p>
          <a:pPr marL="0" lvl="0" indent="0" algn="l" defTabSz="889000">
            <a:lnSpc>
              <a:spcPct val="90000"/>
            </a:lnSpc>
            <a:spcBef>
              <a:spcPct val="0"/>
            </a:spcBef>
            <a:spcAft>
              <a:spcPct val="35000"/>
            </a:spcAft>
            <a:buNone/>
          </a:pPr>
          <a:r>
            <a:rPr lang="en-US" sz="2000" kern="1200"/>
            <a:t>Q4 Application Opens</a:t>
          </a:r>
        </a:p>
      </dsp:txBody>
      <dsp:txXfrm>
        <a:off x="428253" y="835070"/>
        <a:ext cx="3199186" cy="1211670"/>
      </dsp:txXfrm>
    </dsp:sp>
    <dsp:sp modelId="{45F17BE4-8828-44A4-B919-52ADE6BBB9BE}">
      <dsp:nvSpPr>
        <dsp:cNvPr id="0" name=""/>
        <dsp:cNvSpPr/>
      </dsp:nvSpPr>
      <dsp:spPr>
        <a:xfrm>
          <a:off x="428253" y="409348"/>
          <a:ext cx="3199186" cy="4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Oct 14</a:t>
          </a:r>
        </a:p>
      </dsp:txBody>
      <dsp:txXfrm>
        <a:off x="428253" y="409348"/>
        <a:ext cx="3199186" cy="425722"/>
      </dsp:txXfrm>
    </dsp:sp>
    <dsp:sp modelId="{B20664AB-709D-42B3-90A2-B10D4A8A0286}">
      <dsp:nvSpPr>
        <dsp:cNvPr id="0" name=""/>
        <dsp:cNvSpPr/>
      </dsp:nvSpPr>
      <dsp:spPr>
        <a:xfrm>
          <a:off x="215392" y="835070"/>
          <a:ext cx="0" cy="1211670"/>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05EF221-351B-44C5-983B-193D683C2FB6}">
      <dsp:nvSpPr>
        <dsp:cNvPr id="0" name=""/>
        <dsp:cNvSpPr/>
      </dsp:nvSpPr>
      <dsp:spPr>
        <a:xfrm>
          <a:off x="176232" y="2008426"/>
          <a:ext cx="76629" cy="76629"/>
        </a:xfrm>
        <a:prstGeom prst="ellipse">
          <a:avLst/>
        </a:prstGeom>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02519-62E2-4CB4-81F5-1C5124A8D2BF}">
      <dsp:nvSpPr>
        <dsp:cNvPr id="0" name=""/>
        <dsp:cNvSpPr/>
      </dsp:nvSpPr>
      <dsp:spPr>
        <a:xfrm rot="18900000">
          <a:off x="1984419" y="3320757"/>
          <a:ext cx="301031" cy="301031"/>
        </a:xfrm>
        <a:prstGeom prst="teardrop">
          <a:avLst>
            <a:gd name="adj" fmla="val 115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C28258-DFE6-4E4D-8A71-0D550B278A1A}">
      <dsp:nvSpPr>
        <dsp:cNvPr id="0" name=""/>
        <dsp:cNvSpPr/>
      </dsp:nvSpPr>
      <dsp:spPr>
        <a:xfrm>
          <a:off x="2017861" y="3354199"/>
          <a:ext cx="234147" cy="234147"/>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865AC6EC-701A-47E8-9A5A-9EE414309E38}">
      <dsp:nvSpPr>
        <dsp:cNvPr id="0" name=""/>
        <dsp:cNvSpPr/>
      </dsp:nvSpPr>
      <dsp:spPr>
        <a:xfrm>
          <a:off x="2347796" y="2046741"/>
          <a:ext cx="3199186" cy="121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0" rIns="0" bIns="127000" numCol="1" spcCol="1270" anchor="b" anchorCtr="0">
          <a:noAutofit/>
        </a:bodyPr>
        <a:lstStyle/>
        <a:p>
          <a:pPr marL="0" lvl="0" indent="0" algn="l" defTabSz="889000">
            <a:lnSpc>
              <a:spcPct val="90000"/>
            </a:lnSpc>
            <a:spcBef>
              <a:spcPct val="0"/>
            </a:spcBef>
            <a:spcAft>
              <a:spcPct val="35000"/>
            </a:spcAft>
            <a:buNone/>
          </a:pPr>
          <a:r>
            <a:rPr lang="en-US" sz="2000" kern="1200"/>
            <a:t>Pre-Approvals Due</a:t>
          </a:r>
        </a:p>
      </dsp:txBody>
      <dsp:txXfrm>
        <a:off x="2347796" y="2046741"/>
        <a:ext cx="3199186" cy="1211670"/>
      </dsp:txXfrm>
    </dsp:sp>
    <dsp:sp modelId="{94196B7D-4271-45D8-B3E5-F0D9BF841256}">
      <dsp:nvSpPr>
        <dsp:cNvPr id="0" name=""/>
        <dsp:cNvSpPr/>
      </dsp:nvSpPr>
      <dsp:spPr>
        <a:xfrm>
          <a:off x="2347796" y="3258411"/>
          <a:ext cx="3199186" cy="4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Oct 31</a:t>
          </a:r>
        </a:p>
      </dsp:txBody>
      <dsp:txXfrm>
        <a:off x="2347796" y="3258411"/>
        <a:ext cx="3199186" cy="425722"/>
      </dsp:txXfrm>
    </dsp:sp>
    <dsp:sp modelId="{12F84E19-5653-4CD2-B2D1-25B7B9B1CB86}">
      <dsp:nvSpPr>
        <dsp:cNvPr id="0" name=""/>
        <dsp:cNvSpPr/>
      </dsp:nvSpPr>
      <dsp:spPr>
        <a:xfrm>
          <a:off x="2134935" y="2046741"/>
          <a:ext cx="0" cy="1211670"/>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2653346-2F81-4F79-887E-B77FDD9ECEF3}">
      <dsp:nvSpPr>
        <dsp:cNvPr id="0" name=""/>
        <dsp:cNvSpPr/>
      </dsp:nvSpPr>
      <dsp:spPr>
        <a:xfrm>
          <a:off x="2095775" y="2008426"/>
          <a:ext cx="76629" cy="76629"/>
        </a:xfrm>
        <a:prstGeom prst="ellipse">
          <a:avLst/>
        </a:prstGeom>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F50594-E1C4-44E7-BA52-2C7CC810AB7E}">
      <dsp:nvSpPr>
        <dsp:cNvPr id="0" name=""/>
        <dsp:cNvSpPr/>
      </dsp:nvSpPr>
      <dsp:spPr>
        <a:xfrm rot="8100000">
          <a:off x="3903963" y="471693"/>
          <a:ext cx="301031" cy="301031"/>
        </a:xfrm>
        <a:prstGeom prst="teardrop">
          <a:avLst>
            <a:gd name="adj" fmla="val 115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6B2DD1-1067-4FE3-BB5E-30588D6F8BDE}">
      <dsp:nvSpPr>
        <dsp:cNvPr id="0" name=""/>
        <dsp:cNvSpPr/>
      </dsp:nvSpPr>
      <dsp:spPr>
        <a:xfrm>
          <a:off x="3937405" y="505135"/>
          <a:ext cx="234147" cy="234147"/>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540AEC8C-E56D-4C71-9265-2011C414EDEC}">
      <dsp:nvSpPr>
        <dsp:cNvPr id="0" name=""/>
        <dsp:cNvSpPr/>
      </dsp:nvSpPr>
      <dsp:spPr>
        <a:xfrm>
          <a:off x="4267339" y="835070"/>
          <a:ext cx="3199186" cy="121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7000" rIns="127000" bIns="190500" numCol="1" spcCol="1270" anchor="t" anchorCtr="0">
          <a:noAutofit/>
        </a:bodyPr>
        <a:lstStyle/>
        <a:p>
          <a:pPr marL="0" lvl="0" indent="0" algn="l" defTabSz="889000">
            <a:lnSpc>
              <a:spcPct val="90000"/>
            </a:lnSpc>
            <a:spcBef>
              <a:spcPct val="0"/>
            </a:spcBef>
            <a:spcAft>
              <a:spcPct val="35000"/>
            </a:spcAft>
            <a:buNone/>
          </a:pPr>
          <a:r>
            <a:rPr lang="en-US" sz="2000" kern="1200"/>
            <a:t>Q4 Application Due</a:t>
          </a:r>
        </a:p>
      </dsp:txBody>
      <dsp:txXfrm>
        <a:off x="4267339" y="835070"/>
        <a:ext cx="3199186" cy="1211670"/>
      </dsp:txXfrm>
    </dsp:sp>
    <dsp:sp modelId="{31B7301D-61EC-45DD-8D2E-2B8BEEDCFB7E}">
      <dsp:nvSpPr>
        <dsp:cNvPr id="0" name=""/>
        <dsp:cNvSpPr/>
      </dsp:nvSpPr>
      <dsp:spPr>
        <a:xfrm>
          <a:off x="4267339" y="409348"/>
          <a:ext cx="3199186" cy="4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Nov 14</a:t>
          </a:r>
        </a:p>
      </dsp:txBody>
      <dsp:txXfrm>
        <a:off x="4267339" y="409348"/>
        <a:ext cx="3199186" cy="425722"/>
      </dsp:txXfrm>
    </dsp:sp>
    <dsp:sp modelId="{CD0F0245-B12F-41BA-916F-386A533854AB}">
      <dsp:nvSpPr>
        <dsp:cNvPr id="0" name=""/>
        <dsp:cNvSpPr/>
      </dsp:nvSpPr>
      <dsp:spPr>
        <a:xfrm>
          <a:off x="4054478" y="835070"/>
          <a:ext cx="0" cy="1211670"/>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FE3EA85-11BA-47F1-8840-BDA17B2436B7}">
      <dsp:nvSpPr>
        <dsp:cNvPr id="0" name=""/>
        <dsp:cNvSpPr/>
      </dsp:nvSpPr>
      <dsp:spPr>
        <a:xfrm>
          <a:off x="4015319" y="2008426"/>
          <a:ext cx="76629" cy="76629"/>
        </a:xfrm>
        <a:prstGeom prst="ellipse">
          <a:avLst/>
        </a:prstGeom>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797F3C-44B6-46E0-B40C-C2032FDC9BFF}">
      <dsp:nvSpPr>
        <dsp:cNvPr id="0" name=""/>
        <dsp:cNvSpPr/>
      </dsp:nvSpPr>
      <dsp:spPr>
        <a:xfrm rot="18900000">
          <a:off x="5823506" y="3320757"/>
          <a:ext cx="301031" cy="301031"/>
        </a:xfrm>
        <a:prstGeom prst="teardrop">
          <a:avLst>
            <a:gd name="adj" fmla="val 115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98F8C-385B-4298-AE27-9BE9D7913985}">
      <dsp:nvSpPr>
        <dsp:cNvPr id="0" name=""/>
        <dsp:cNvSpPr/>
      </dsp:nvSpPr>
      <dsp:spPr>
        <a:xfrm>
          <a:off x="5856948" y="3354199"/>
          <a:ext cx="234147" cy="234147"/>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36AEBE0F-A9EC-4F22-82B8-5B4A95DCBEA5}">
      <dsp:nvSpPr>
        <dsp:cNvPr id="0" name=""/>
        <dsp:cNvSpPr/>
      </dsp:nvSpPr>
      <dsp:spPr>
        <a:xfrm>
          <a:off x="6186882" y="2046741"/>
          <a:ext cx="3199186" cy="1211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0500" rIns="0" bIns="127000" numCol="1" spcCol="1270" anchor="b" anchorCtr="0">
          <a:noAutofit/>
        </a:bodyPr>
        <a:lstStyle/>
        <a:p>
          <a:pPr marL="0" lvl="0" indent="0" algn="l" defTabSz="889000">
            <a:lnSpc>
              <a:spcPct val="90000"/>
            </a:lnSpc>
            <a:spcBef>
              <a:spcPct val="0"/>
            </a:spcBef>
            <a:spcAft>
              <a:spcPct val="35000"/>
            </a:spcAft>
            <a:buNone/>
          </a:pPr>
          <a:r>
            <a:rPr lang="en-US" sz="2000" kern="1200"/>
            <a:t>Q4 Grant Award Announcement</a:t>
          </a:r>
        </a:p>
      </dsp:txBody>
      <dsp:txXfrm>
        <a:off x="6186882" y="2046741"/>
        <a:ext cx="3199186" cy="1211670"/>
      </dsp:txXfrm>
    </dsp:sp>
    <dsp:sp modelId="{FED24589-C282-4552-86DE-8D5BEF0A6EFD}">
      <dsp:nvSpPr>
        <dsp:cNvPr id="0" name=""/>
        <dsp:cNvSpPr/>
      </dsp:nvSpPr>
      <dsp:spPr>
        <a:xfrm>
          <a:off x="6186882" y="3258411"/>
          <a:ext cx="3199186" cy="425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Dec 18</a:t>
          </a:r>
        </a:p>
      </dsp:txBody>
      <dsp:txXfrm>
        <a:off x="6186882" y="3258411"/>
        <a:ext cx="3199186" cy="425722"/>
      </dsp:txXfrm>
    </dsp:sp>
    <dsp:sp modelId="{A62F0980-CBF3-4AC4-B074-02771C7E04F1}">
      <dsp:nvSpPr>
        <dsp:cNvPr id="0" name=""/>
        <dsp:cNvSpPr/>
      </dsp:nvSpPr>
      <dsp:spPr>
        <a:xfrm>
          <a:off x="5974021" y="2046741"/>
          <a:ext cx="0" cy="1211670"/>
        </a:xfrm>
        <a:prstGeom prst="line">
          <a:avLst/>
        </a:prstGeom>
        <a:noFill/>
        <a:ln w="12700" cap="rnd"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678A4D3-32B9-4D73-BFAB-AAB8D7BD22D2}">
      <dsp:nvSpPr>
        <dsp:cNvPr id="0" name=""/>
        <dsp:cNvSpPr/>
      </dsp:nvSpPr>
      <dsp:spPr>
        <a:xfrm>
          <a:off x="5934862" y="2008426"/>
          <a:ext cx="76629" cy="76629"/>
        </a:xfrm>
        <a:prstGeom prst="ellipse">
          <a:avLst/>
        </a:prstGeom>
        <a:solidFill>
          <a:schemeClr val="accent1">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A074A-8962-41DB-A53A-10070634944E}">
      <dsp:nvSpPr>
        <dsp:cNvPr id="0" name=""/>
        <dsp:cNvSpPr/>
      </dsp:nvSpPr>
      <dsp:spPr>
        <a:xfrm>
          <a:off x="1049" y="576898"/>
          <a:ext cx="3683234" cy="2338853"/>
        </a:xfrm>
        <a:prstGeom prst="roundRect">
          <a:avLst>
            <a:gd name="adj" fmla="val 10000"/>
          </a:avLst>
        </a:prstGeom>
        <a:solidFill>
          <a:schemeClr val="accent1">
            <a:alpha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6EB1BE-F9EC-493A-B3D0-2541235E2AC7}">
      <dsp:nvSpPr>
        <dsp:cNvPr id="0" name=""/>
        <dsp:cNvSpPr/>
      </dsp:nvSpPr>
      <dsp:spPr>
        <a:xfrm>
          <a:off x="410297" y="965684"/>
          <a:ext cx="3683234" cy="2338853"/>
        </a:xfrm>
        <a:prstGeom prst="roundRect">
          <a:avLst>
            <a:gd name="adj" fmla="val 10000"/>
          </a:avLst>
        </a:prstGeom>
        <a:solidFill>
          <a:schemeClr val="lt1">
            <a:alpha val="90000"/>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At the time of application submission, an applicant must not have more than three (3) open CDBG grants or pending awards (for cities and incorporated towns) or four (4) open CDBG grants or pending awards (for counties)</a:t>
          </a:r>
          <a:endParaRPr lang="en-US" sz="1900" b="1" kern="1200"/>
        </a:p>
      </dsp:txBody>
      <dsp:txXfrm>
        <a:off x="478800" y="1034187"/>
        <a:ext cx="3546228" cy="2201847"/>
      </dsp:txXfrm>
    </dsp:sp>
    <dsp:sp modelId="{5DA6B813-497D-4C56-9CC4-710159A6858F}">
      <dsp:nvSpPr>
        <dsp:cNvPr id="0" name=""/>
        <dsp:cNvSpPr/>
      </dsp:nvSpPr>
      <dsp:spPr>
        <a:xfrm>
          <a:off x="4502780" y="576898"/>
          <a:ext cx="3683234" cy="2338853"/>
        </a:xfrm>
        <a:prstGeom prst="roundRect">
          <a:avLst>
            <a:gd name="adj" fmla="val 10000"/>
          </a:avLst>
        </a:prstGeom>
        <a:solidFill>
          <a:schemeClr val="accent1">
            <a:alpha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785EE5-1082-4C29-8260-99268633C498}">
      <dsp:nvSpPr>
        <dsp:cNvPr id="0" name=""/>
        <dsp:cNvSpPr/>
      </dsp:nvSpPr>
      <dsp:spPr>
        <a:xfrm>
          <a:off x="4912028" y="965684"/>
          <a:ext cx="3683234" cy="2338853"/>
        </a:xfrm>
        <a:prstGeom prst="roundRect">
          <a:avLst>
            <a:gd name="adj" fmla="val 10000"/>
          </a:avLst>
        </a:prstGeom>
        <a:solidFill>
          <a:schemeClr val="lt1">
            <a:alpha val="90000"/>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a:t>For applicants with an open Preserving, Stellar or any other capacity building program as stipulated by OCRA must have closed out the grant successfully before the deadline set by OCRA for receiving funding applications.</a:t>
          </a:r>
        </a:p>
      </dsp:txBody>
      <dsp:txXfrm>
        <a:off x="4980531" y="1034187"/>
        <a:ext cx="3546228" cy="22018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618537-1249-4F19-AC89-DFFFBE9EC8C3}">
      <dsp:nvSpPr>
        <dsp:cNvPr id="0" name=""/>
        <dsp:cNvSpPr/>
      </dsp:nvSpPr>
      <dsp:spPr>
        <a:xfrm>
          <a:off x="0" y="630733"/>
          <a:ext cx="8596312" cy="11644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1F5F65-42E6-432E-B1F0-16719622A671}">
      <dsp:nvSpPr>
        <dsp:cNvPr id="0" name=""/>
        <dsp:cNvSpPr/>
      </dsp:nvSpPr>
      <dsp:spPr>
        <a:xfrm>
          <a:off x="352240" y="892730"/>
          <a:ext cx="640437" cy="640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F53A0AF-B108-49B3-9F91-25A617D5D377}">
      <dsp:nvSpPr>
        <dsp:cNvPr id="0" name=""/>
        <dsp:cNvSpPr/>
      </dsp:nvSpPr>
      <dsp:spPr>
        <a:xfrm>
          <a:off x="1344917" y="630733"/>
          <a:ext cx="7251394" cy="116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36" tIns="123236" rIns="123236" bIns="123236" numCol="1" spcCol="1270" anchor="ctr" anchorCtr="0">
          <a:noAutofit/>
        </a:bodyPr>
        <a:lstStyle/>
        <a:p>
          <a:pPr marL="0" lvl="0" indent="0" algn="l" defTabSz="622300">
            <a:lnSpc>
              <a:spcPct val="90000"/>
            </a:lnSpc>
            <a:spcBef>
              <a:spcPct val="0"/>
            </a:spcBef>
            <a:spcAft>
              <a:spcPct val="35000"/>
            </a:spcAft>
            <a:buNone/>
          </a:pPr>
          <a:r>
            <a:rPr lang="en-US" sz="1400" kern="1200"/>
            <a:t>At the time of the application submission, the applicant must not have any overdue documents or outstanding semi-annual reports, closeout reports, State Board of Accounts audit findings, or unresolved monitoring issues from OCRA/IHCDA. The determination of what constitutes “overdue” is entirely at the discretion of the Indiana Office of Community and Rural Affairs.</a:t>
          </a:r>
        </a:p>
      </dsp:txBody>
      <dsp:txXfrm>
        <a:off x="1344917" y="630733"/>
        <a:ext cx="7251394" cy="1164431"/>
      </dsp:txXfrm>
    </dsp:sp>
    <dsp:sp modelId="{9EA2F489-D8CF-4948-87FE-0B6BDFCD7856}">
      <dsp:nvSpPr>
        <dsp:cNvPr id="0" name=""/>
        <dsp:cNvSpPr/>
      </dsp:nvSpPr>
      <dsp:spPr>
        <a:xfrm>
          <a:off x="0" y="2086272"/>
          <a:ext cx="8596312" cy="11644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F6F52D-B271-4FDF-B57F-999A57F84F6A}">
      <dsp:nvSpPr>
        <dsp:cNvPr id="0" name=""/>
        <dsp:cNvSpPr/>
      </dsp:nvSpPr>
      <dsp:spPr>
        <a:xfrm>
          <a:off x="352240" y="2348269"/>
          <a:ext cx="640437" cy="640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9CEE84-5867-459C-8EE0-712219397F26}">
      <dsp:nvSpPr>
        <dsp:cNvPr id="0" name=""/>
        <dsp:cNvSpPr/>
      </dsp:nvSpPr>
      <dsp:spPr>
        <a:xfrm>
          <a:off x="1344917" y="2086272"/>
          <a:ext cx="7251394" cy="116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36" tIns="123236" rIns="123236" bIns="123236" numCol="1" spcCol="1270" anchor="ctr" anchorCtr="0">
          <a:noAutofit/>
        </a:bodyPr>
        <a:lstStyle/>
        <a:p>
          <a:pPr marL="0" lvl="0" indent="0" algn="l" defTabSz="622300">
            <a:lnSpc>
              <a:spcPct val="90000"/>
            </a:lnSpc>
            <a:spcBef>
              <a:spcPct val="0"/>
            </a:spcBef>
            <a:spcAft>
              <a:spcPct val="35000"/>
            </a:spcAft>
            <a:buNone/>
          </a:pPr>
          <a:r>
            <a:rPr lang="en-US" sz="1400" kern="1200"/>
            <a:t>Applicants must verify their overdue status in the </a:t>
          </a:r>
          <a:r>
            <a:rPr lang="en-US" sz="1400" kern="1200">
              <a:hlinkClick xmlns:r="http://schemas.openxmlformats.org/officeDocument/2006/relationships" r:id="rId5"/>
            </a:rPr>
            <a:t>CDBG Project Timeliness Report</a:t>
          </a:r>
          <a:r>
            <a:rPr lang="en-US" sz="1400" kern="1200"/>
            <a:t> on the CDBG webpage, which is updated monthly.</a:t>
          </a:r>
        </a:p>
      </dsp:txBody>
      <dsp:txXfrm>
        <a:off x="1344917" y="2086272"/>
        <a:ext cx="7251394" cy="11644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9EBE0-C285-4BBE-9315-7CD5F0C70D56}">
      <dsp:nvSpPr>
        <dsp:cNvPr id="0" name=""/>
        <dsp:cNvSpPr/>
      </dsp:nvSpPr>
      <dsp:spPr>
        <a:xfrm>
          <a:off x="0" y="473"/>
          <a:ext cx="8596312" cy="11087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04900E-B491-4DDC-8A8C-4C575ED5E1D3}">
      <dsp:nvSpPr>
        <dsp:cNvPr id="0" name=""/>
        <dsp:cNvSpPr/>
      </dsp:nvSpPr>
      <dsp:spPr>
        <a:xfrm>
          <a:off x="335385" y="249933"/>
          <a:ext cx="609791" cy="6097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58B834-1591-4B68-B98A-A7BA6773E0FC}">
      <dsp:nvSpPr>
        <dsp:cNvPr id="0" name=""/>
        <dsp:cNvSpPr/>
      </dsp:nvSpPr>
      <dsp:spPr>
        <a:xfrm>
          <a:off x="1280561" y="473"/>
          <a:ext cx="7315750" cy="110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9" tIns="117339" rIns="117339" bIns="117339" numCol="1" spcCol="1270" anchor="ctr" anchorCtr="0">
          <a:noAutofit/>
        </a:bodyPr>
        <a:lstStyle/>
        <a:p>
          <a:pPr marL="0" lvl="0" indent="0" algn="l" defTabSz="711200">
            <a:lnSpc>
              <a:spcPct val="90000"/>
            </a:lnSpc>
            <a:spcBef>
              <a:spcPct val="0"/>
            </a:spcBef>
            <a:spcAft>
              <a:spcPct val="35000"/>
            </a:spcAft>
            <a:buNone/>
          </a:pPr>
          <a:r>
            <a:rPr lang="en-US" sz="1600" kern="1200"/>
            <a:t>In accordance with </a:t>
          </a:r>
          <a:r>
            <a:rPr lang="en-US" sz="1600" kern="1200">
              <a:hlinkClick xmlns:r="http://schemas.openxmlformats.org/officeDocument/2006/relationships" r:id="rId3"/>
            </a:rPr>
            <a:t>OCRA’s QBS Planning Procurement Policy</a:t>
          </a:r>
          <a:r>
            <a:rPr lang="en-US" sz="1600" kern="1200"/>
            <a:t>, procurement of professional services for the planning study must be completed before submitting the planning grant application. </a:t>
          </a:r>
        </a:p>
      </dsp:txBody>
      <dsp:txXfrm>
        <a:off x="1280561" y="473"/>
        <a:ext cx="7315750" cy="1108711"/>
      </dsp:txXfrm>
    </dsp:sp>
    <dsp:sp modelId="{28667921-0DA6-438B-8A18-4AB1A13BBDCC}">
      <dsp:nvSpPr>
        <dsp:cNvPr id="0" name=""/>
        <dsp:cNvSpPr/>
      </dsp:nvSpPr>
      <dsp:spPr>
        <a:xfrm>
          <a:off x="0" y="1386362"/>
          <a:ext cx="8596312" cy="11087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88BE62-4F8A-4801-9717-F2E20D04F63F}">
      <dsp:nvSpPr>
        <dsp:cNvPr id="0" name=""/>
        <dsp:cNvSpPr/>
      </dsp:nvSpPr>
      <dsp:spPr>
        <a:xfrm>
          <a:off x="335385" y="1635822"/>
          <a:ext cx="609791" cy="60979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C20DA6-8F14-42A0-8A8B-C3A4568BCE24}">
      <dsp:nvSpPr>
        <dsp:cNvPr id="0" name=""/>
        <dsp:cNvSpPr/>
      </dsp:nvSpPr>
      <dsp:spPr>
        <a:xfrm>
          <a:off x="1280561" y="1386362"/>
          <a:ext cx="7315750" cy="110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9" tIns="117339" rIns="117339" bIns="117339" numCol="1" spcCol="1270" anchor="ctr" anchorCtr="0">
          <a:noAutofit/>
        </a:bodyPr>
        <a:lstStyle/>
        <a:p>
          <a:pPr marL="0" lvl="0" indent="0" algn="l" defTabSz="711200">
            <a:lnSpc>
              <a:spcPct val="90000"/>
            </a:lnSpc>
            <a:spcBef>
              <a:spcPct val="0"/>
            </a:spcBef>
            <a:spcAft>
              <a:spcPct val="35000"/>
            </a:spcAft>
            <a:buNone/>
          </a:pPr>
          <a:r>
            <a:rPr lang="en-US" sz="1600" kern="1200"/>
            <a:t>All documentation related to this process must be included with the application. </a:t>
          </a:r>
        </a:p>
      </dsp:txBody>
      <dsp:txXfrm>
        <a:off x="1280561" y="1386362"/>
        <a:ext cx="7315750" cy="1108711"/>
      </dsp:txXfrm>
    </dsp:sp>
    <dsp:sp modelId="{F95882C9-D3E0-4B41-8276-D0B4DFB141FD}">
      <dsp:nvSpPr>
        <dsp:cNvPr id="0" name=""/>
        <dsp:cNvSpPr/>
      </dsp:nvSpPr>
      <dsp:spPr>
        <a:xfrm>
          <a:off x="0" y="2772251"/>
          <a:ext cx="8596312" cy="110871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309A12-0F3C-4F76-9889-51ED9442A5B8}">
      <dsp:nvSpPr>
        <dsp:cNvPr id="0" name=""/>
        <dsp:cNvSpPr/>
      </dsp:nvSpPr>
      <dsp:spPr>
        <a:xfrm>
          <a:off x="335385" y="3021711"/>
          <a:ext cx="609791" cy="609791"/>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E452FFC-B4E2-42B0-9AE8-464A706B386B}">
      <dsp:nvSpPr>
        <dsp:cNvPr id="0" name=""/>
        <dsp:cNvSpPr/>
      </dsp:nvSpPr>
      <dsp:spPr>
        <a:xfrm>
          <a:off x="1280561" y="2772251"/>
          <a:ext cx="7315750" cy="1108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39" tIns="117339" rIns="117339" bIns="117339" numCol="1" spcCol="1270" anchor="ctr" anchorCtr="0">
          <a:noAutofit/>
        </a:bodyPr>
        <a:lstStyle/>
        <a:p>
          <a:pPr marL="0" lvl="0" indent="0" algn="l" defTabSz="711200">
            <a:lnSpc>
              <a:spcPct val="90000"/>
            </a:lnSpc>
            <a:spcBef>
              <a:spcPct val="0"/>
            </a:spcBef>
            <a:spcAft>
              <a:spcPct val="35000"/>
            </a:spcAft>
            <a:buNone/>
          </a:pPr>
          <a:r>
            <a:rPr lang="en-US" sz="1600" kern="1200"/>
            <a:t>Procurements will remain valid for 12 months from the completion date. After 12 months, the procurement will be considered expired and must be conducted again to reapply for CDBG funding. Please be advised that the procurement process can take up to 45 days.</a:t>
          </a:r>
        </a:p>
      </dsp:txBody>
      <dsp:txXfrm>
        <a:off x="1280561" y="2772251"/>
        <a:ext cx="7315750" cy="110871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37698-9179-4876-AD64-8708E88FD226}">
      <dsp:nvSpPr>
        <dsp:cNvPr id="0" name=""/>
        <dsp:cNvSpPr/>
      </dsp:nvSpPr>
      <dsp:spPr>
        <a:xfrm>
          <a:off x="0" y="5009"/>
          <a:ext cx="6976949" cy="194512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Community Resilience Index: </a:t>
          </a:r>
          <a:r>
            <a:rPr lang="en-US" sz="2000" kern="1200"/>
            <a:t>Grant application will receive a maximum of 25 points for the submission of a community resilience vision plan, and their corresponding point awarded value from the Community Resilience Index as provided by Stats Indiana</a:t>
          </a:r>
        </a:p>
      </dsp:txBody>
      <dsp:txXfrm>
        <a:off x="94953" y="99962"/>
        <a:ext cx="6787043" cy="1755219"/>
      </dsp:txXfrm>
    </dsp:sp>
    <dsp:sp modelId="{85BAEE58-E048-4700-BEF2-EA87D93DCEE8}">
      <dsp:nvSpPr>
        <dsp:cNvPr id="0" name=""/>
        <dsp:cNvSpPr/>
      </dsp:nvSpPr>
      <dsp:spPr>
        <a:xfrm>
          <a:off x="0" y="2007734"/>
          <a:ext cx="6976949" cy="1945125"/>
        </a:xfrm>
        <a:prstGeom prst="roundRect">
          <a:avLst/>
        </a:prstGeom>
        <a:gradFill rotWithShape="0">
          <a:gsLst>
            <a:gs pos="0">
              <a:schemeClr val="accent2">
                <a:hueOff val="-2712450"/>
                <a:satOff val="-1656"/>
                <a:lumOff val="6471"/>
                <a:alphaOff val="0"/>
                <a:tint val="96000"/>
                <a:lumMod val="100000"/>
              </a:schemeClr>
            </a:gs>
            <a:gs pos="78000">
              <a:schemeClr val="accent2">
                <a:hueOff val="-2712450"/>
                <a:satOff val="-1656"/>
                <a:lumOff val="6471"/>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Designated Disaster Areas: </a:t>
          </a:r>
          <a:r>
            <a:rPr lang="en-US" sz="2000" kern="1200"/>
            <a:t>Communities designated as disaster areas with a Presidential Disaster within the last three years from round opening, which have been approved for individual assistance and public assistance categories A-G, are eligible to receive an additional 15 points if documentation is provided.  </a:t>
          </a:r>
        </a:p>
      </dsp:txBody>
      <dsp:txXfrm>
        <a:off x="94953" y="2102687"/>
        <a:ext cx="6787043" cy="17552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06D7-8402-4B9E-B69C-40CD4395C066}">
      <dsp:nvSpPr>
        <dsp:cNvPr id="0" name=""/>
        <dsp:cNvSpPr/>
      </dsp:nvSpPr>
      <dsp:spPr>
        <a:xfrm>
          <a:off x="0" y="2303468"/>
          <a:ext cx="4233878" cy="1693551"/>
        </a:xfrm>
        <a:prstGeom prst="chevron">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027" tIns="70676" rIns="70676" bIns="70676" numCol="1" spcCol="1270" anchor="ctr" anchorCtr="0">
          <a:noAutofit/>
        </a:bodyPr>
        <a:lstStyle/>
        <a:p>
          <a:pPr marL="0" lvl="0" indent="0" algn="ctr" defTabSz="2355850" rtl="0">
            <a:lnSpc>
              <a:spcPct val="90000"/>
            </a:lnSpc>
            <a:spcBef>
              <a:spcPct val="0"/>
            </a:spcBef>
            <a:spcAft>
              <a:spcPct val="35000"/>
            </a:spcAft>
            <a:buNone/>
          </a:pPr>
          <a:r>
            <a:rPr lang="en-US" sz="5300" kern="1200">
              <a:latin typeface="Gill Sans MT"/>
            </a:rPr>
            <a:t>Planning</a:t>
          </a:r>
          <a:endParaRPr lang="en-US" sz="5300" kern="1200"/>
        </a:p>
      </dsp:txBody>
      <dsp:txXfrm>
        <a:off x="846776" y="2303468"/>
        <a:ext cx="2540327" cy="16935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87401-55F2-4AD4-852C-D9EA3948D434}">
      <dsp:nvSpPr>
        <dsp:cNvPr id="0" name=""/>
        <dsp:cNvSpPr/>
      </dsp:nvSpPr>
      <dsp:spPr>
        <a:xfrm>
          <a:off x="0" y="323766"/>
          <a:ext cx="5330205" cy="116865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3683" tIns="291592" rIns="413683"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a:t>100 points maximum awarded according to the percentage of low– and moderate-income individuals to be served by the project. The total points given are computed as follows:</a:t>
          </a:r>
        </a:p>
        <a:p>
          <a:pPr marL="114300" lvl="1" indent="-114300" algn="l" defTabSz="622300">
            <a:lnSpc>
              <a:spcPct val="90000"/>
            </a:lnSpc>
            <a:spcBef>
              <a:spcPct val="0"/>
            </a:spcBef>
            <a:spcAft>
              <a:spcPct val="15000"/>
            </a:spcAft>
            <a:buChar char="•"/>
          </a:pPr>
          <a:r>
            <a:rPr lang="en-US" sz="1400" b="1" kern="1200"/>
            <a:t>NO= % Low/Mod Beneficiaries x 1</a:t>
          </a:r>
          <a:endParaRPr lang="en-US" sz="1400" kern="1200"/>
        </a:p>
      </dsp:txBody>
      <dsp:txXfrm>
        <a:off x="0" y="323766"/>
        <a:ext cx="5330205" cy="1168650"/>
      </dsp:txXfrm>
    </dsp:sp>
    <dsp:sp modelId="{3D9D27D9-E5E3-465F-918B-E0FF09953FE8}">
      <dsp:nvSpPr>
        <dsp:cNvPr id="0" name=""/>
        <dsp:cNvSpPr/>
      </dsp:nvSpPr>
      <dsp:spPr>
        <a:xfrm>
          <a:off x="266510" y="117126"/>
          <a:ext cx="3731143" cy="4132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028" tIns="0" rIns="141028" bIns="0" numCol="1" spcCol="1270" anchor="ctr" anchorCtr="0">
          <a:noAutofit/>
        </a:bodyPr>
        <a:lstStyle/>
        <a:p>
          <a:pPr marL="0" lvl="0" indent="0" algn="l" defTabSz="622300" rtl="0">
            <a:lnSpc>
              <a:spcPct val="90000"/>
            </a:lnSpc>
            <a:spcBef>
              <a:spcPct val="0"/>
            </a:spcBef>
            <a:spcAft>
              <a:spcPct val="35000"/>
            </a:spcAft>
            <a:buNone/>
          </a:pPr>
          <a:r>
            <a:rPr lang="en-US" sz="1400" b="1" kern="1200">
              <a:latin typeface="Gill Sans MT"/>
            </a:rPr>
            <a:t>Low-to Moderate-Income: Area Basis</a:t>
          </a:r>
          <a:endParaRPr lang="en-US" sz="1400" b="1" kern="1200"/>
        </a:p>
      </dsp:txBody>
      <dsp:txXfrm>
        <a:off x="286685" y="137301"/>
        <a:ext cx="3690793" cy="372930"/>
      </dsp:txXfrm>
    </dsp:sp>
    <dsp:sp modelId="{DE4CCCF9-DEA2-4E5C-BB82-A4E6F7864521}">
      <dsp:nvSpPr>
        <dsp:cNvPr id="0" name=""/>
        <dsp:cNvSpPr/>
      </dsp:nvSpPr>
      <dsp:spPr>
        <a:xfrm>
          <a:off x="0" y="1774656"/>
          <a:ext cx="5330205" cy="26019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3683" tIns="291592" rIns="413683" bIns="99568" numCol="1" spcCol="1270" anchor="t" anchorCtr="0">
          <a:noAutofit/>
        </a:bodyPr>
        <a:lstStyle/>
        <a:p>
          <a:pPr marL="114300" lvl="1" indent="-114300" algn="l" defTabSz="622300" rtl="0">
            <a:lnSpc>
              <a:spcPct val="90000"/>
            </a:lnSpc>
            <a:spcBef>
              <a:spcPct val="0"/>
            </a:spcBef>
            <a:spcAft>
              <a:spcPct val="15000"/>
            </a:spcAft>
            <a:buChar char="•"/>
          </a:pPr>
          <a:r>
            <a:rPr lang="en-US" sz="1400" b="0" kern="1200">
              <a:latin typeface="Gill Sans MT"/>
            </a:rPr>
            <a:t>100 points maximum awarded based on the characteristics listed below.</a:t>
          </a:r>
        </a:p>
        <a:p>
          <a:pPr marL="228600" lvl="2" indent="-114300" algn="l" defTabSz="622300">
            <a:lnSpc>
              <a:spcPct val="90000"/>
            </a:lnSpc>
            <a:spcBef>
              <a:spcPct val="0"/>
            </a:spcBef>
            <a:spcAft>
              <a:spcPct val="15000"/>
            </a:spcAft>
            <a:buChar char="•"/>
          </a:pPr>
          <a:r>
            <a:rPr lang="en-US" sz="1400" b="0" kern="1200"/>
            <a:t>Applicant has Slum/Blight Resolution for the project area</a:t>
          </a:r>
          <a:r>
            <a:rPr lang="en-US" sz="1400" kern="1200"/>
            <a:t> that is no more than 10 years old. (50 pts.) </a:t>
          </a:r>
        </a:p>
        <a:p>
          <a:pPr marL="228600" lvl="2" indent="-114300" algn="l" defTabSz="622300">
            <a:lnSpc>
              <a:spcPct val="90000"/>
            </a:lnSpc>
            <a:spcBef>
              <a:spcPct val="0"/>
            </a:spcBef>
            <a:spcAft>
              <a:spcPct val="15000"/>
            </a:spcAft>
            <a:buChar char="•"/>
          </a:pPr>
          <a:r>
            <a:rPr lang="en-US" sz="1400" kern="1200"/>
            <a:t>The building is historical building (10 pts). </a:t>
          </a:r>
        </a:p>
        <a:p>
          <a:pPr marL="228600" lvl="2" indent="-114300" algn="l" defTabSz="622300">
            <a:lnSpc>
              <a:spcPct val="90000"/>
            </a:lnSpc>
            <a:spcBef>
              <a:spcPct val="0"/>
            </a:spcBef>
            <a:spcAft>
              <a:spcPct val="15000"/>
            </a:spcAft>
            <a:buChar char="•"/>
          </a:pPr>
          <a:r>
            <a:rPr lang="en-US" sz="1400" kern="1200"/>
            <a:t>The project site is a brownfield (10pts)</a:t>
          </a:r>
        </a:p>
        <a:p>
          <a:pPr marL="228600" lvl="2" indent="-114300" algn="l" defTabSz="622300">
            <a:lnSpc>
              <a:spcPct val="90000"/>
            </a:lnSpc>
            <a:spcBef>
              <a:spcPct val="0"/>
            </a:spcBef>
            <a:spcAft>
              <a:spcPct val="15000"/>
            </a:spcAft>
            <a:buChar char="•"/>
          </a:pPr>
          <a:r>
            <a:rPr lang="en-US" sz="1400" kern="1200"/>
            <a:t>The building or district is listed on or is eligible for listing on the Indiana or National Register of Historic Places (10 pts)</a:t>
          </a:r>
        </a:p>
        <a:p>
          <a:pPr marL="228600" lvl="2" indent="-114300" algn="l" defTabSz="622300">
            <a:lnSpc>
              <a:spcPct val="90000"/>
            </a:lnSpc>
            <a:spcBef>
              <a:spcPct val="0"/>
            </a:spcBef>
            <a:spcAft>
              <a:spcPct val="15000"/>
            </a:spcAft>
            <a:buChar char="•"/>
          </a:pPr>
          <a:r>
            <a:rPr lang="en-US" sz="1400" kern="1200"/>
            <a:t>The building is on the Historic Landmarks Foundation of Indiana’s “10 Most Endangered List” (20 pts)</a:t>
          </a:r>
        </a:p>
      </dsp:txBody>
      <dsp:txXfrm>
        <a:off x="0" y="1774656"/>
        <a:ext cx="5330205" cy="2601900"/>
      </dsp:txXfrm>
    </dsp:sp>
    <dsp:sp modelId="{66B63CF4-AA4E-4100-A7F8-5DB499AA96E2}">
      <dsp:nvSpPr>
        <dsp:cNvPr id="0" name=""/>
        <dsp:cNvSpPr/>
      </dsp:nvSpPr>
      <dsp:spPr>
        <a:xfrm>
          <a:off x="266510" y="1568016"/>
          <a:ext cx="3731143" cy="4132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028" tIns="0" rIns="141028" bIns="0" numCol="1" spcCol="1270" anchor="ctr" anchorCtr="0">
          <a:noAutofit/>
        </a:bodyPr>
        <a:lstStyle/>
        <a:p>
          <a:pPr marL="0" lvl="0" indent="0" algn="l" defTabSz="622300" rtl="0">
            <a:lnSpc>
              <a:spcPct val="90000"/>
            </a:lnSpc>
            <a:spcBef>
              <a:spcPct val="0"/>
            </a:spcBef>
            <a:spcAft>
              <a:spcPct val="35000"/>
            </a:spcAft>
            <a:buNone/>
          </a:pPr>
          <a:r>
            <a:rPr lang="en-US" sz="1400" b="1" kern="1200">
              <a:latin typeface="Gill Sans MT"/>
            </a:rPr>
            <a:t>Prevention or Elimination of Slums or Blight</a:t>
          </a:r>
        </a:p>
      </dsp:txBody>
      <dsp:txXfrm>
        <a:off x="286685" y="1588191"/>
        <a:ext cx="3690793" cy="37293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66F2750-9ADE-465F-889E-34C76ACCFE21}" type="datetimeFigureOut">
              <a:rPr lang="en-US" smtClean="0"/>
              <a:t>9/29/2025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0020C0-928D-452A-8A5F-1BB31F16E7F7}" type="slidenum">
              <a:rPr lang="en-US" smtClean="0"/>
              <a:t>‹#›</a:t>
            </a:fld>
            <a:endParaRPr lang="en-US"/>
          </a:p>
        </p:txBody>
      </p:sp>
    </p:spTree>
    <p:extLst>
      <p:ext uri="{BB962C8B-B14F-4D97-AF65-F5344CB8AC3E}">
        <p14:creationId xmlns:p14="http://schemas.microsoft.com/office/powerpoint/2010/main" val="2861632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E4CA58BD-8AAF-40EE-87D4-53F6549F5471}" type="datetimeFigureOut">
              <a:rPr lang="en-US"/>
              <a:pPr>
                <a:defRPr/>
              </a:pPr>
              <a:t>9/29/2025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7B71CE4-7E46-488A-82D8-C18C636118FD}" type="slidenum">
              <a:rPr lang="en-US" altLang="en-US"/>
              <a:pPr>
                <a:defRPr/>
              </a:pPr>
              <a:t>‹#›</a:t>
            </a:fld>
            <a:endParaRPr lang="en-US" altLang="en-US"/>
          </a:p>
        </p:txBody>
      </p:sp>
    </p:spTree>
    <p:extLst>
      <p:ext uri="{BB962C8B-B14F-4D97-AF65-F5344CB8AC3E}">
        <p14:creationId xmlns:p14="http://schemas.microsoft.com/office/powerpoint/2010/main" val="2608014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there, my name is Armica Bash Gaspar, and I’m going to go over the recent changes that have been approved for the 2025 Action Plan for the Planning program and the Owner-Occupied Rehabilitation program.</a:t>
            </a:r>
          </a:p>
        </p:txBody>
      </p:sp>
      <p:sp>
        <p:nvSpPr>
          <p:cNvPr id="4" name="Slide Number Placeholder 3"/>
          <p:cNvSpPr>
            <a:spLocks noGrp="1"/>
          </p:cNvSpPr>
          <p:nvPr>
            <p:ph type="sldNum" sz="quarter" idx="5"/>
          </p:nvPr>
        </p:nvSpPr>
        <p:spPr/>
        <p:txBody>
          <a:bodyPr/>
          <a:lstStyle/>
          <a:p>
            <a:pPr>
              <a:defRPr/>
            </a:pPr>
            <a:fld id="{D7B71CE4-7E46-488A-82D8-C18C636118FD}" type="slidenum">
              <a:rPr lang="en-US" altLang="en-US" smtClean="0"/>
              <a:pPr>
                <a:defRPr/>
              </a:pPr>
              <a:t>1</a:t>
            </a:fld>
            <a:endParaRPr lang="en-US" altLang="en-US"/>
          </a:p>
        </p:txBody>
      </p:sp>
    </p:spTree>
    <p:extLst>
      <p:ext uri="{BB962C8B-B14F-4D97-AF65-F5344CB8AC3E}">
        <p14:creationId xmlns:p14="http://schemas.microsoft.com/office/powerpoint/2010/main" val="381364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Pame</a:t>
            </a:r>
          </a:p>
          <a:p>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D7B71CE4-7E46-488A-82D8-C18C636118FD}" type="slidenum">
              <a:rPr lang="en-US" altLang="en-US"/>
              <a:pPr>
                <a:defRPr/>
              </a:pPr>
              <a:t>13</a:t>
            </a:fld>
            <a:endParaRPr lang="en-US" altLang="en-US"/>
          </a:p>
        </p:txBody>
      </p:sp>
    </p:spTree>
    <p:extLst>
      <p:ext uri="{BB962C8B-B14F-4D97-AF65-F5344CB8AC3E}">
        <p14:creationId xmlns:p14="http://schemas.microsoft.com/office/powerpoint/2010/main" val="3772994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Pame</a:t>
            </a:r>
          </a:p>
        </p:txBody>
      </p:sp>
      <p:sp>
        <p:nvSpPr>
          <p:cNvPr id="4" name="Slide Number Placeholder 3"/>
          <p:cNvSpPr>
            <a:spLocks noGrp="1"/>
          </p:cNvSpPr>
          <p:nvPr>
            <p:ph type="sldNum" sz="quarter" idx="5"/>
          </p:nvPr>
        </p:nvSpPr>
        <p:spPr/>
        <p:txBody>
          <a:bodyPr/>
          <a:lstStyle/>
          <a:p>
            <a:pPr>
              <a:defRPr/>
            </a:pPr>
            <a:fld id="{D7B71CE4-7E46-488A-82D8-C18C636118FD}" type="slidenum">
              <a:rPr lang="en-US" altLang="en-US"/>
              <a:pPr>
                <a:defRPr/>
              </a:pPr>
              <a:t>14</a:t>
            </a:fld>
            <a:endParaRPr lang="en-US" altLang="en-US"/>
          </a:p>
        </p:txBody>
      </p:sp>
    </p:spTree>
    <p:extLst>
      <p:ext uri="{BB962C8B-B14F-4D97-AF65-F5344CB8AC3E}">
        <p14:creationId xmlns:p14="http://schemas.microsoft.com/office/powerpoint/2010/main" val="920721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Conflict of interest relates to publicly elected officials and their immediate family</a:t>
            </a:r>
          </a:p>
        </p:txBody>
      </p:sp>
      <p:sp>
        <p:nvSpPr>
          <p:cNvPr id="4" name="Slide Number Placeholder 3"/>
          <p:cNvSpPr>
            <a:spLocks noGrp="1"/>
          </p:cNvSpPr>
          <p:nvPr>
            <p:ph type="sldNum" sz="quarter" idx="5"/>
          </p:nvPr>
        </p:nvSpPr>
        <p:spPr/>
        <p:txBody>
          <a:bodyPr/>
          <a:lstStyle/>
          <a:p>
            <a:pPr>
              <a:defRPr/>
            </a:pPr>
            <a:fld id="{D7B71CE4-7E46-488A-82D8-C18C636118FD}" type="slidenum">
              <a:rPr lang="en-US" altLang="en-US"/>
              <a:pPr>
                <a:defRPr/>
              </a:pPr>
              <a:t>19</a:t>
            </a:fld>
            <a:endParaRPr lang="en-US" altLang="en-US"/>
          </a:p>
        </p:txBody>
      </p:sp>
    </p:spTree>
    <p:extLst>
      <p:ext uri="{BB962C8B-B14F-4D97-AF65-F5344CB8AC3E}">
        <p14:creationId xmlns:p14="http://schemas.microsoft.com/office/powerpoint/2010/main" val="305959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6D779-92E9-8796-74B5-4CC031B91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6D726-6F5A-06EB-1F5D-145D1D0B48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771F45-091D-D60B-C0B5-67223E38866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FD7FC44A-5532-D0FB-556B-4E6FA10D86E5}"/>
              </a:ext>
            </a:extLst>
          </p:cNvPr>
          <p:cNvSpPr>
            <a:spLocks noGrp="1"/>
          </p:cNvSpPr>
          <p:nvPr>
            <p:ph type="sldNum" sz="quarter" idx="5"/>
          </p:nvPr>
        </p:nvSpPr>
        <p:spPr/>
        <p:txBody>
          <a:bodyPr/>
          <a:lstStyle/>
          <a:p>
            <a:pPr>
              <a:defRPr/>
            </a:pPr>
            <a:fld id="{D7B71CE4-7E46-488A-82D8-C18C636118FD}" type="slidenum">
              <a:rPr lang="en-US" altLang="en-US"/>
              <a:pPr>
                <a:defRPr/>
              </a:pPr>
              <a:t>20</a:t>
            </a:fld>
            <a:endParaRPr lang="en-US" altLang="en-US"/>
          </a:p>
        </p:txBody>
      </p:sp>
    </p:spTree>
    <p:extLst>
      <p:ext uri="{BB962C8B-B14F-4D97-AF65-F5344CB8AC3E}">
        <p14:creationId xmlns:p14="http://schemas.microsoft.com/office/powerpoint/2010/main" val="2552090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Armica</a:t>
            </a:r>
          </a:p>
          <a:p>
            <a:r>
              <a:rPr lang="en-US">
                <a:ea typeface="Calibri"/>
                <a:cs typeface="Calibri"/>
              </a:rPr>
              <a:t>The bonus points for community resilience index has a document that outlines the minimum requirements. We encourage you to read this entire document so you can guide yourself through them. You can find this resource on the CDBG resources webpage on our website. The link is provided in this slide for your convenience.</a:t>
            </a:r>
          </a:p>
        </p:txBody>
      </p:sp>
      <p:sp>
        <p:nvSpPr>
          <p:cNvPr id="4" name="Slide Number Placeholder 3"/>
          <p:cNvSpPr>
            <a:spLocks noGrp="1"/>
          </p:cNvSpPr>
          <p:nvPr>
            <p:ph type="sldNum" sz="quarter" idx="5"/>
          </p:nvPr>
        </p:nvSpPr>
        <p:spPr/>
        <p:txBody>
          <a:bodyPr/>
          <a:lstStyle/>
          <a:p>
            <a:pPr>
              <a:defRPr/>
            </a:pPr>
            <a:fld id="{D7B71CE4-7E46-488A-82D8-C18C636118FD}" type="slidenum">
              <a:rPr lang="en-US" altLang="en-US"/>
              <a:pPr>
                <a:defRPr/>
              </a:pPr>
              <a:t>30</a:t>
            </a:fld>
            <a:endParaRPr lang="en-US" altLang="en-US"/>
          </a:p>
        </p:txBody>
      </p:sp>
    </p:spTree>
    <p:extLst>
      <p:ext uri="{BB962C8B-B14F-4D97-AF65-F5344CB8AC3E}">
        <p14:creationId xmlns:p14="http://schemas.microsoft.com/office/powerpoint/2010/main" val="788152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Armica</a:t>
            </a:r>
          </a:p>
          <a:p>
            <a:r>
              <a:rPr lang="en-US">
                <a:ea typeface="Calibri"/>
                <a:cs typeface="Calibri"/>
              </a:rPr>
              <a:t>The bonus points for the designated disaster areas has resources on the webpage as well, along with a step-by-step guide. You must provide documentation from FEMA. We encourage you to utilize this guide to ensure you meet all the requirements to be eligible for these points.</a:t>
            </a:r>
          </a:p>
        </p:txBody>
      </p:sp>
      <p:sp>
        <p:nvSpPr>
          <p:cNvPr id="4" name="Slide Number Placeholder 3"/>
          <p:cNvSpPr>
            <a:spLocks noGrp="1"/>
          </p:cNvSpPr>
          <p:nvPr>
            <p:ph type="sldNum" sz="quarter" idx="5"/>
          </p:nvPr>
        </p:nvSpPr>
        <p:spPr/>
        <p:txBody>
          <a:bodyPr/>
          <a:lstStyle/>
          <a:p>
            <a:pPr>
              <a:defRPr/>
            </a:pPr>
            <a:fld id="{D7B71CE4-7E46-488A-82D8-C18C636118FD}" type="slidenum">
              <a:rPr lang="en-US" altLang="en-US"/>
              <a:pPr>
                <a:defRPr/>
              </a:pPr>
              <a:t>31</a:t>
            </a:fld>
            <a:endParaRPr lang="en-US" altLang="en-US"/>
          </a:p>
        </p:txBody>
      </p:sp>
    </p:spTree>
    <p:extLst>
      <p:ext uri="{BB962C8B-B14F-4D97-AF65-F5344CB8AC3E}">
        <p14:creationId xmlns:p14="http://schemas.microsoft.com/office/powerpoint/2010/main" val="1321873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DF8AD-344B-4F28-9CD5-8A70AE92A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7EB6D-F3D2-FBC2-11EB-BB8E9C77B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515E6-87A1-093A-30B0-20C569937A77}"/>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F68D5E36-F53D-E603-D0C1-76CCC17CA66D}"/>
              </a:ext>
            </a:extLst>
          </p:cNvPr>
          <p:cNvSpPr>
            <a:spLocks noGrp="1"/>
          </p:cNvSpPr>
          <p:nvPr>
            <p:ph type="sldNum" sz="quarter" idx="5"/>
          </p:nvPr>
        </p:nvSpPr>
        <p:spPr/>
        <p:txBody>
          <a:bodyPr/>
          <a:lstStyle/>
          <a:p>
            <a:pPr>
              <a:defRPr/>
            </a:pPr>
            <a:fld id="{D7B71CE4-7E46-488A-82D8-C18C636118FD}" type="slidenum">
              <a:rPr lang="en-US" altLang="en-US"/>
              <a:pPr>
                <a:defRPr/>
              </a:pPr>
              <a:t>32</a:t>
            </a:fld>
            <a:endParaRPr lang="en-US" altLang="en-US"/>
          </a:p>
        </p:txBody>
      </p:sp>
    </p:spTree>
    <p:extLst>
      <p:ext uri="{BB962C8B-B14F-4D97-AF65-F5344CB8AC3E}">
        <p14:creationId xmlns:p14="http://schemas.microsoft.com/office/powerpoint/2010/main" val="3712236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The planning program supports communities’ housing development needs and facilitates the proactive resilience building through the planning program.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Instead of having the communities match 10% of the total program cost, we decided to lower that match to 8% so the communities would have a better chance to provide that lower match percentage.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On that same note, Administrative fees were 8% of the total project cost. Due to the feedback we heard from some of you, we decided to change the fee to a flat rate of $7,000 for any planning type.</a:t>
            </a:r>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When we went over the agenda for today, you heard about a new planning type that was added. It was a single utility study. You are now able to do a single utility study for the maximum amount of $30,000. The two-utility study and three utility study will remain at their max amounts of $60 and $90,000.</a:t>
            </a:r>
          </a:p>
        </p:txBody>
      </p:sp>
      <p:sp>
        <p:nvSpPr>
          <p:cNvPr id="4" name="Slide Number Placeholder 3"/>
          <p:cNvSpPr>
            <a:spLocks noGrp="1"/>
          </p:cNvSpPr>
          <p:nvPr>
            <p:ph type="sldNum" sz="quarter" idx="5"/>
          </p:nvPr>
        </p:nvSpPr>
        <p:spPr/>
        <p:txBody>
          <a:bodyPr/>
          <a:lstStyle/>
          <a:p>
            <a:pPr>
              <a:defRPr/>
            </a:pPr>
            <a:fld id="{D7B71CE4-7E46-488A-82D8-C18C636118FD}" type="slidenum">
              <a:rPr lang="en-US" altLang="en-US" smtClean="0"/>
              <a:pPr>
                <a:defRPr/>
              </a:pPr>
              <a:t>34</a:t>
            </a:fld>
            <a:endParaRPr lang="en-US" altLang="en-US"/>
          </a:p>
        </p:txBody>
      </p:sp>
    </p:spTree>
    <p:extLst>
      <p:ext uri="{BB962C8B-B14F-4D97-AF65-F5344CB8AC3E}">
        <p14:creationId xmlns:p14="http://schemas.microsoft.com/office/powerpoint/2010/main" val="2287538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AD83E-E4E9-FD55-8858-0460C54AD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D24B1B-28B4-C602-D381-AE1A7894AC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5232D-A0C3-99BB-19AA-35A1562F9DCE}"/>
              </a:ext>
            </a:extLst>
          </p:cNvPr>
          <p:cNvSpPr>
            <a:spLocks noGrp="1"/>
          </p:cNvSpPr>
          <p:nvPr>
            <p:ph type="body" idx="1"/>
          </p:nvPr>
        </p:nvSpPr>
        <p:spPr/>
        <p:txBody>
          <a:bodyPr/>
          <a:lstStyle/>
          <a:p>
            <a:r>
              <a:rPr lang="en-US">
                <a:ea typeface="Calibri"/>
                <a:cs typeface="Calibri"/>
              </a:rPr>
              <a:t>Armica</a:t>
            </a:r>
          </a:p>
          <a:p>
            <a:r>
              <a:rPr lang="en-US">
                <a:ea typeface="Calibri"/>
                <a:cs typeface="Calibri"/>
              </a:rPr>
              <a:t>The bonus points for the designated disaster areas has resources on the webpage as well, along with a step-by-step guide. You must provide documentation from FEMA. We encourage you to utilize this guide to ensure you meet all the requirements to be eligible for these points.</a:t>
            </a:r>
          </a:p>
        </p:txBody>
      </p:sp>
      <p:sp>
        <p:nvSpPr>
          <p:cNvPr id="4" name="Slide Number Placeholder 3">
            <a:extLst>
              <a:ext uri="{FF2B5EF4-FFF2-40B4-BE49-F238E27FC236}">
                <a16:creationId xmlns:a16="http://schemas.microsoft.com/office/drawing/2014/main" id="{75CAA512-1E50-3054-81FD-6978B39A97FC}"/>
              </a:ext>
            </a:extLst>
          </p:cNvPr>
          <p:cNvSpPr>
            <a:spLocks noGrp="1"/>
          </p:cNvSpPr>
          <p:nvPr>
            <p:ph type="sldNum" sz="quarter" idx="5"/>
          </p:nvPr>
        </p:nvSpPr>
        <p:spPr/>
        <p:txBody>
          <a:bodyPr/>
          <a:lstStyle/>
          <a:p>
            <a:pPr>
              <a:defRPr/>
            </a:pPr>
            <a:fld id="{D7B71CE4-7E46-488A-82D8-C18C636118FD}" type="slidenum">
              <a:rPr lang="en-US" altLang="en-US"/>
              <a:pPr>
                <a:defRPr/>
              </a:pPr>
              <a:t>39</a:t>
            </a:fld>
            <a:endParaRPr lang="en-US" altLang="en-US"/>
          </a:p>
        </p:txBody>
      </p:sp>
    </p:spTree>
    <p:extLst>
      <p:ext uri="{BB962C8B-B14F-4D97-AF65-F5344CB8AC3E}">
        <p14:creationId xmlns:p14="http://schemas.microsoft.com/office/powerpoint/2010/main" val="1077725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C2370-3EE5-B5EC-1DD2-9B87479459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ABC4CE-46D2-004B-2CD9-8E00E3247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3DE988-1D70-F0B1-2037-B9B5981DCD2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1AA0C92E-AF31-D53B-DAD1-D0C25E59B89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7B71CE4-7E46-488A-82D8-C18C636118FD}"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2755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Tanaha</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71669D21-FD16-4A2C-9BAF-C4AF422DAEBE}" type="slidenum">
              <a:rPr lang="en-US" smtClean="0"/>
              <a:t>2</a:t>
            </a:fld>
            <a:endParaRPr lang="en-US"/>
          </a:p>
        </p:txBody>
      </p:sp>
    </p:spTree>
    <p:extLst>
      <p:ext uri="{BB962C8B-B14F-4D97-AF65-F5344CB8AC3E}">
        <p14:creationId xmlns:p14="http://schemas.microsoft.com/office/powerpoint/2010/main" val="2325789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8CC4A-FEFC-B97A-1E37-4182D7E042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3D8106-2DA9-8D0C-EA89-39C1E16CE4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01B6EB-9548-D572-1726-B4F709483271}"/>
              </a:ext>
            </a:extLst>
          </p:cNvPr>
          <p:cNvSpPr>
            <a:spLocks noGrp="1"/>
          </p:cNvSpPr>
          <p:nvPr>
            <p:ph type="body" idx="1"/>
          </p:nvPr>
        </p:nvSpPr>
        <p:spPr/>
        <p:txBody>
          <a:bodyPr/>
          <a:lstStyle/>
          <a:p>
            <a:r>
              <a:rPr lang="en-US">
                <a:ea typeface="Calibri"/>
                <a:cs typeface="Calibri"/>
              </a:rPr>
              <a:t>Armica</a:t>
            </a:r>
          </a:p>
          <a:p>
            <a:r>
              <a:rPr lang="en-US">
                <a:ea typeface="Calibri"/>
                <a:cs typeface="Calibri"/>
              </a:rPr>
              <a:t>The bonus points for the designated disaster areas has resources on the webpage as well, along with a step-by-step guide. You must provide documentation from FEMA. We encourage you to utilize this guide to ensure you meet all the requirements to be eligible for these points.</a:t>
            </a:r>
          </a:p>
        </p:txBody>
      </p:sp>
      <p:sp>
        <p:nvSpPr>
          <p:cNvPr id="4" name="Slide Number Placeholder 3">
            <a:extLst>
              <a:ext uri="{FF2B5EF4-FFF2-40B4-BE49-F238E27FC236}">
                <a16:creationId xmlns:a16="http://schemas.microsoft.com/office/drawing/2014/main" id="{39EA6E00-B178-959F-6282-31A2AC838595}"/>
              </a:ext>
            </a:extLst>
          </p:cNvPr>
          <p:cNvSpPr>
            <a:spLocks noGrp="1"/>
          </p:cNvSpPr>
          <p:nvPr>
            <p:ph type="sldNum" sz="quarter" idx="5"/>
          </p:nvPr>
        </p:nvSpPr>
        <p:spPr/>
        <p:txBody>
          <a:bodyPr/>
          <a:lstStyle/>
          <a:p>
            <a:pPr>
              <a:defRPr/>
            </a:pPr>
            <a:fld id="{D7B71CE4-7E46-488A-82D8-C18C636118FD}" type="slidenum">
              <a:rPr lang="en-US" altLang="en-US"/>
              <a:pPr>
                <a:defRPr/>
              </a:pPr>
              <a:t>43</a:t>
            </a:fld>
            <a:endParaRPr lang="en-US" altLang="en-US"/>
          </a:p>
        </p:txBody>
      </p:sp>
    </p:spTree>
    <p:extLst>
      <p:ext uri="{BB962C8B-B14F-4D97-AF65-F5344CB8AC3E}">
        <p14:creationId xmlns:p14="http://schemas.microsoft.com/office/powerpoint/2010/main" val="1471034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Tanaha</a:t>
            </a:r>
          </a:p>
        </p:txBody>
      </p:sp>
      <p:sp>
        <p:nvSpPr>
          <p:cNvPr id="4" name="Slide Number Placeholder 3"/>
          <p:cNvSpPr>
            <a:spLocks noGrp="1"/>
          </p:cNvSpPr>
          <p:nvPr>
            <p:ph type="sldNum" sz="quarter" idx="5"/>
          </p:nvPr>
        </p:nvSpPr>
        <p:spPr/>
        <p:txBody>
          <a:bodyPr/>
          <a:lstStyle/>
          <a:p>
            <a:pPr>
              <a:defRPr/>
            </a:pPr>
            <a:fld id="{D7B71CE4-7E46-488A-82D8-C18C636118FD}" type="slidenum">
              <a:rPr lang="en-US" altLang="en-US"/>
              <a:pPr>
                <a:defRPr/>
              </a:pPr>
              <a:t>44</a:t>
            </a:fld>
            <a:endParaRPr lang="en-US" altLang="en-US"/>
          </a:p>
        </p:txBody>
      </p:sp>
    </p:spTree>
    <p:extLst>
      <p:ext uri="{BB962C8B-B14F-4D97-AF65-F5344CB8AC3E}">
        <p14:creationId xmlns:p14="http://schemas.microsoft.com/office/powerpoint/2010/main" val="1563421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Tanaha-</a:t>
            </a:r>
          </a:p>
        </p:txBody>
      </p:sp>
      <p:sp>
        <p:nvSpPr>
          <p:cNvPr id="4" name="Slide Number Placeholder 3"/>
          <p:cNvSpPr>
            <a:spLocks noGrp="1"/>
          </p:cNvSpPr>
          <p:nvPr>
            <p:ph type="sldNum" sz="quarter" idx="5"/>
          </p:nvPr>
        </p:nvSpPr>
        <p:spPr/>
        <p:txBody>
          <a:bodyPr/>
          <a:lstStyle/>
          <a:p>
            <a:pPr>
              <a:defRPr/>
            </a:pPr>
            <a:fld id="{D7B71CE4-7E46-488A-82D8-C18C636118FD}" type="slidenum">
              <a:rPr lang="en-US" altLang="en-US"/>
              <a:pPr>
                <a:defRPr/>
              </a:pPr>
              <a:t>45</a:t>
            </a:fld>
            <a:endParaRPr lang="en-US" altLang="en-US"/>
          </a:p>
        </p:txBody>
      </p:sp>
    </p:spTree>
    <p:extLst>
      <p:ext uri="{BB962C8B-B14F-4D97-AF65-F5344CB8AC3E}">
        <p14:creationId xmlns:p14="http://schemas.microsoft.com/office/powerpoint/2010/main" val="2273427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haven’t signed up for email updates regarding some of the information you’ve learned today, please follow the link. If you need to get in touch with your community liaison, their link is available as well. </a:t>
            </a:r>
          </a:p>
        </p:txBody>
      </p:sp>
      <p:sp>
        <p:nvSpPr>
          <p:cNvPr id="4" name="Slide Number Placeholder 3"/>
          <p:cNvSpPr>
            <a:spLocks noGrp="1"/>
          </p:cNvSpPr>
          <p:nvPr>
            <p:ph type="sldNum" sz="quarter" idx="5"/>
          </p:nvPr>
        </p:nvSpPr>
        <p:spPr/>
        <p:txBody>
          <a:bodyPr/>
          <a:lstStyle/>
          <a:p>
            <a:pPr>
              <a:defRPr/>
            </a:pPr>
            <a:fld id="{D7B71CE4-7E46-488A-82D8-C18C636118FD}" type="slidenum">
              <a:rPr lang="en-US" altLang="en-US" smtClean="0"/>
              <a:pPr>
                <a:defRPr/>
              </a:pPr>
              <a:t>46</a:t>
            </a:fld>
            <a:endParaRPr lang="en-US" altLang="en-US"/>
          </a:p>
        </p:txBody>
      </p:sp>
    </p:spTree>
    <p:extLst>
      <p:ext uri="{BB962C8B-B14F-4D97-AF65-F5344CB8AC3E}">
        <p14:creationId xmlns:p14="http://schemas.microsoft.com/office/powerpoint/2010/main" val="9516181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have any questions, you can email me at the CDBG email address. Thanks for listening and have a great rest of your day.</a:t>
            </a:r>
          </a:p>
        </p:txBody>
      </p:sp>
      <p:sp>
        <p:nvSpPr>
          <p:cNvPr id="4" name="Slide Number Placeholder 3"/>
          <p:cNvSpPr>
            <a:spLocks noGrp="1"/>
          </p:cNvSpPr>
          <p:nvPr>
            <p:ph type="sldNum" sz="quarter" idx="5"/>
          </p:nvPr>
        </p:nvSpPr>
        <p:spPr/>
        <p:txBody>
          <a:bodyPr/>
          <a:lstStyle/>
          <a:p>
            <a:pPr>
              <a:defRPr/>
            </a:pPr>
            <a:fld id="{D7B71CE4-7E46-488A-82D8-C18C636118FD}" type="slidenum">
              <a:rPr lang="en-US" altLang="en-US" smtClean="0"/>
              <a:pPr>
                <a:defRPr/>
              </a:pPr>
              <a:t>47</a:t>
            </a:fld>
            <a:endParaRPr lang="en-US" altLang="en-US"/>
          </a:p>
        </p:txBody>
      </p:sp>
    </p:spTree>
    <p:extLst>
      <p:ext uri="{BB962C8B-B14F-4D97-AF65-F5344CB8AC3E}">
        <p14:creationId xmlns:p14="http://schemas.microsoft.com/office/powerpoint/2010/main" val="3702855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Tanaha</a:t>
            </a:r>
          </a:p>
          <a:p>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D7B71CE4-7E46-488A-82D8-C18C636118FD}" type="slidenum">
              <a:rPr lang="en-US" altLang="en-US" smtClean="0"/>
              <a:pPr>
                <a:defRPr/>
              </a:pPr>
              <a:t>3</a:t>
            </a:fld>
            <a:endParaRPr lang="en-US" altLang="en-US"/>
          </a:p>
        </p:txBody>
      </p:sp>
    </p:spTree>
    <p:extLst>
      <p:ext uri="{BB962C8B-B14F-4D97-AF65-F5344CB8AC3E}">
        <p14:creationId xmlns:p14="http://schemas.microsoft.com/office/powerpoint/2010/main" val="1875642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EF458-7F7A-6A90-F780-EB66C8386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36082B-1C1B-B36A-EFA8-8AF1B0D4C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D4DBE-DABB-B43A-25E7-F2C17599D8F3}"/>
              </a:ext>
            </a:extLst>
          </p:cNvPr>
          <p:cNvSpPr>
            <a:spLocks noGrp="1"/>
          </p:cNvSpPr>
          <p:nvPr>
            <p:ph type="body" idx="1"/>
          </p:nvPr>
        </p:nvSpPr>
        <p:spPr/>
        <p:txBody>
          <a:bodyPr/>
          <a:lstStyle/>
          <a:p>
            <a:r>
              <a:rPr lang="en-US"/>
              <a:t>Tanaha</a:t>
            </a:r>
          </a:p>
          <a:p>
            <a:r>
              <a:rPr lang="en-US">
                <a:ea typeface="Calibri"/>
                <a:cs typeface="Calibri"/>
              </a:rPr>
              <a:t>Goal #4 – to support aging in place and accommodate disability requirements – OCRA/IHCDA</a:t>
            </a:r>
          </a:p>
        </p:txBody>
      </p:sp>
      <p:sp>
        <p:nvSpPr>
          <p:cNvPr id="4" name="Slide Number Placeholder 3">
            <a:extLst>
              <a:ext uri="{FF2B5EF4-FFF2-40B4-BE49-F238E27FC236}">
                <a16:creationId xmlns:a16="http://schemas.microsoft.com/office/drawing/2014/main" id="{1A805C07-02D9-A67D-8373-7BC5E9C13797}"/>
              </a:ext>
            </a:extLst>
          </p:cNvPr>
          <p:cNvSpPr>
            <a:spLocks noGrp="1"/>
          </p:cNvSpPr>
          <p:nvPr>
            <p:ph type="sldNum" sz="quarter" idx="5"/>
          </p:nvPr>
        </p:nvSpPr>
        <p:spPr/>
        <p:txBody>
          <a:bodyPr/>
          <a:lstStyle/>
          <a:p>
            <a:pPr>
              <a:defRPr/>
            </a:pPr>
            <a:fld id="{D7B71CE4-7E46-488A-82D8-C18C636118FD}" type="slidenum">
              <a:rPr lang="en-US" altLang="en-US" smtClean="0"/>
              <a:pPr>
                <a:defRPr/>
              </a:pPr>
              <a:t>4</a:t>
            </a:fld>
            <a:endParaRPr lang="en-US" altLang="en-US"/>
          </a:p>
        </p:txBody>
      </p:sp>
    </p:spTree>
    <p:extLst>
      <p:ext uri="{BB962C8B-B14F-4D97-AF65-F5344CB8AC3E}">
        <p14:creationId xmlns:p14="http://schemas.microsoft.com/office/powerpoint/2010/main" val="2473039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some key dates for 2025 to be aware of going into the next quarter or the Planning and Owner-Occupied Rehabilitation programs.</a:t>
            </a:r>
          </a:p>
        </p:txBody>
      </p:sp>
      <p:sp>
        <p:nvSpPr>
          <p:cNvPr id="4" name="Slide Number Placeholder 3"/>
          <p:cNvSpPr>
            <a:spLocks noGrp="1"/>
          </p:cNvSpPr>
          <p:nvPr>
            <p:ph type="sldNum" sz="quarter" idx="5"/>
          </p:nvPr>
        </p:nvSpPr>
        <p:spPr/>
        <p:txBody>
          <a:bodyPr/>
          <a:lstStyle/>
          <a:p>
            <a:pPr>
              <a:defRPr/>
            </a:pPr>
            <a:fld id="{D7B71CE4-7E46-488A-82D8-C18C636118FD}" type="slidenum">
              <a:rPr lang="en-US" altLang="en-US" smtClean="0"/>
              <a:pPr>
                <a:defRPr/>
              </a:pPr>
              <a:t>5</a:t>
            </a:fld>
            <a:endParaRPr lang="en-US" altLang="en-US"/>
          </a:p>
        </p:txBody>
      </p:sp>
    </p:spTree>
    <p:extLst>
      <p:ext uri="{BB962C8B-B14F-4D97-AF65-F5344CB8AC3E}">
        <p14:creationId xmlns:p14="http://schemas.microsoft.com/office/powerpoint/2010/main" val="188021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E67F5-BB18-FCFA-0393-286E18E83F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D6F6B-2068-953D-2667-59DD8375F6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019AC-FB1B-D742-6C34-BB2CECE39600}"/>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FB5A0866-C03F-4F79-E855-169DAE754173}"/>
              </a:ext>
            </a:extLst>
          </p:cNvPr>
          <p:cNvSpPr>
            <a:spLocks noGrp="1"/>
          </p:cNvSpPr>
          <p:nvPr>
            <p:ph type="sldNum" sz="quarter" idx="5"/>
          </p:nvPr>
        </p:nvSpPr>
        <p:spPr/>
        <p:txBody>
          <a:bodyPr/>
          <a:lstStyle/>
          <a:p>
            <a:pPr>
              <a:defRPr/>
            </a:pPr>
            <a:fld id="{D7B71CE4-7E46-488A-82D8-C18C636118FD}" type="slidenum">
              <a:rPr lang="en-US" altLang="en-US"/>
              <a:pPr>
                <a:defRPr/>
              </a:pPr>
              <a:t>6</a:t>
            </a:fld>
            <a:endParaRPr lang="en-US" altLang="en-US"/>
          </a:p>
        </p:txBody>
      </p:sp>
    </p:spTree>
    <p:extLst>
      <p:ext uri="{BB962C8B-B14F-4D97-AF65-F5344CB8AC3E}">
        <p14:creationId xmlns:p14="http://schemas.microsoft.com/office/powerpoint/2010/main" val="224270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Pame</a:t>
            </a:r>
          </a:p>
          <a:p>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D7B71CE4-7E46-488A-82D8-C18C636118FD}" type="slidenum">
              <a:rPr lang="en-US" altLang="en-US"/>
              <a:pPr>
                <a:defRPr/>
              </a:pPr>
              <a:t>7</a:t>
            </a:fld>
            <a:endParaRPr lang="en-US" altLang="en-US"/>
          </a:p>
        </p:txBody>
      </p:sp>
    </p:spTree>
    <p:extLst>
      <p:ext uri="{BB962C8B-B14F-4D97-AF65-F5344CB8AC3E}">
        <p14:creationId xmlns:p14="http://schemas.microsoft.com/office/powerpoint/2010/main" val="2197721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Pame</a:t>
            </a:r>
          </a:p>
        </p:txBody>
      </p:sp>
      <p:sp>
        <p:nvSpPr>
          <p:cNvPr id="4" name="Slide Number Placeholder 3"/>
          <p:cNvSpPr>
            <a:spLocks noGrp="1"/>
          </p:cNvSpPr>
          <p:nvPr>
            <p:ph type="sldNum" sz="quarter" idx="5"/>
          </p:nvPr>
        </p:nvSpPr>
        <p:spPr/>
        <p:txBody>
          <a:bodyPr/>
          <a:lstStyle/>
          <a:p>
            <a:pPr>
              <a:defRPr/>
            </a:pPr>
            <a:fld id="{D7B71CE4-7E46-488A-82D8-C18C636118FD}" type="slidenum">
              <a:rPr lang="en-US" altLang="en-US"/>
              <a:pPr>
                <a:defRPr/>
              </a:pPr>
              <a:t>8</a:t>
            </a:fld>
            <a:endParaRPr lang="en-US" altLang="en-US"/>
          </a:p>
        </p:txBody>
      </p:sp>
    </p:spTree>
    <p:extLst>
      <p:ext uri="{BB962C8B-B14F-4D97-AF65-F5344CB8AC3E}">
        <p14:creationId xmlns:p14="http://schemas.microsoft.com/office/powerpoint/2010/main" val="1384337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Pame</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pPr>
              <a:defRPr/>
            </a:pPr>
            <a:fld id="{D7B71CE4-7E46-488A-82D8-C18C636118FD}" type="slidenum">
              <a:rPr lang="en-US" altLang="en-US"/>
              <a:pPr>
                <a:defRPr/>
              </a:pPr>
              <a:t>10</a:t>
            </a:fld>
            <a:endParaRPr lang="en-US" altLang="en-US"/>
          </a:p>
        </p:txBody>
      </p:sp>
    </p:spTree>
    <p:extLst>
      <p:ext uri="{BB962C8B-B14F-4D97-AF65-F5344CB8AC3E}">
        <p14:creationId xmlns:p14="http://schemas.microsoft.com/office/powerpoint/2010/main" val="758224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4C1B98-5A62-4780-8A85-3D6A78A6FFE9}"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0E1BA-DA4E-4774-A5F2-A1CA478268A1}" type="slidenum">
              <a:rPr lang="en-US" smtClean="0"/>
              <a:t>‹#›</a:t>
            </a:fld>
            <a:endParaRPr lang="en-US"/>
          </a:p>
        </p:txBody>
      </p:sp>
    </p:spTree>
    <p:extLst>
      <p:ext uri="{BB962C8B-B14F-4D97-AF65-F5344CB8AC3E}">
        <p14:creationId xmlns:p14="http://schemas.microsoft.com/office/powerpoint/2010/main" val="359497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C1B98-5A62-4780-8A85-3D6A78A6FFE9}"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0E1BA-DA4E-4774-A5F2-A1CA478268A1}" type="slidenum">
              <a:rPr lang="en-US" smtClean="0"/>
              <a:t>‹#›</a:t>
            </a:fld>
            <a:endParaRPr lang="en-US"/>
          </a:p>
        </p:txBody>
      </p:sp>
    </p:spTree>
    <p:extLst>
      <p:ext uri="{BB962C8B-B14F-4D97-AF65-F5344CB8AC3E}">
        <p14:creationId xmlns:p14="http://schemas.microsoft.com/office/powerpoint/2010/main" val="3794566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C1B98-5A62-4780-8A85-3D6A78A6FFE9}"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0E1BA-DA4E-4774-A5F2-A1CA478268A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5450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C1B98-5A62-4780-8A85-3D6A78A6FFE9}"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0E1BA-DA4E-4774-A5F2-A1CA478268A1}" type="slidenum">
              <a:rPr lang="en-US" smtClean="0"/>
              <a:t>‹#›</a:t>
            </a:fld>
            <a:endParaRPr lang="en-US"/>
          </a:p>
        </p:txBody>
      </p:sp>
    </p:spTree>
    <p:extLst>
      <p:ext uri="{BB962C8B-B14F-4D97-AF65-F5344CB8AC3E}">
        <p14:creationId xmlns:p14="http://schemas.microsoft.com/office/powerpoint/2010/main" val="4033740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C1B98-5A62-4780-8A85-3D6A78A6FFE9}"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0E1BA-DA4E-4774-A5F2-A1CA478268A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392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C1B98-5A62-4780-8A85-3D6A78A6FFE9}"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0E1BA-DA4E-4774-A5F2-A1CA478268A1}" type="slidenum">
              <a:rPr lang="en-US" smtClean="0"/>
              <a:t>‹#›</a:t>
            </a:fld>
            <a:endParaRPr lang="en-US"/>
          </a:p>
        </p:txBody>
      </p:sp>
    </p:spTree>
    <p:extLst>
      <p:ext uri="{BB962C8B-B14F-4D97-AF65-F5344CB8AC3E}">
        <p14:creationId xmlns:p14="http://schemas.microsoft.com/office/powerpoint/2010/main" val="4037999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4C1B98-5A62-4780-8A85-3D6A78A6FFE9}"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0E1BA-DA4E-4774-A5F2-A1CA478268A1}" type="slidenum">
              <a:rPr lang="en-US" smtClean="0"/>
              <a:t>‹#›</a:t>
            </a:fld>
            <a:endParaRPr lang="en-US"/>
          </a:p>
        </p:txBody>
      </p:sp>
    </p:spTree>
    <p:extLst>
      <p:ext uri="{BB962C8B-B14F-4D97-AF65-F5344CB8AC3E}">
        <p14:creationId xmlns:p14="http://schemas.microsoft.com/office/powerpoint/2010/main" val="2878327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4C1B98-5A62-4780-8A85-3D6A78A6FFE9}"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0E1BA-DA4E-4774-A5F2-A1CA478268A1}" type="slidenum">
              <a:rPr lang="en-US" smtClean="0"/>
              <a:t>‹#›</a:t>
            </a:fld>
            <a:endParaRPr lang="en-US"/>
          </a:p>
        </p:txBody>
      </p:sp>
    </p:spTree>
    <p:extLst>
      <p:ext uri="{BB962C8B-B14F-4D97-AF65-F5344CB8AC3E}">
        <p14:creationId xmlns:p14="http://schemas.microsoft.com/office/powerpoint/2010/main" val="216515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B2772A9-FCB2-4828-B02D-7BF16CE8A4DE}"/>
              </a:ext>
            </a:extLst>
          </p:cNvPr>
          <p:cNvSpPr/>
          <p:nvPr userDrawn="1"/>
        </p:nvSpPr>
        <p:spPr>
          <a:xfrm>
            <a:off x="0" y="-9940"/>
            <a:ext cx="12192000" cy="1411265"/>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82"/>
          </a:p>
        </p:txBody>
      </p:sp>
      <p:sp>
        <p:nvSpPr>
          <p:cNvPr id="2" name="Title 1"/>
          <p:cNvSpPr>
            <a:spLocks noGrp="1"/>
          </p:cNvSpPr>
          <p:nvPr>
            <p:ph type="title"/>
          </p:nvPr>
        </p:nvSpPr>
        <p:spPr>
          <a:xfrm>
            <a:off x="572613" y="196855"/>
            <a:ext cx="11414539" cy="876301"/>
          </a:xfrm>
        </p:spPr>
        <p:txBody>
          <a:bodyPr anchor="b"/>
          <a:lstStyle>
            <a:lvl1pPr>
              <a:defRPr sz="4266">
                <a:solidFill>
                  <a:schemeClr val="bg1"/>
                </a:solidFill>
              </a:defRPr>
            </a:lvl1pPr>
          </a:lstStyle>
          <a:p>
            <a:r>
              <a:rPr lang="en-US"/>
              <a:t>Click to edit Master title style</a:t>
            </a:r>
          </a:p>
        </p:txBody>
      </p:sp>
      <p:sp>
        <p:nvSpPr>
          <p:cNvPr id="3" name="Content Placeholder 2"/>
          <p:cNvSpPr>
            <a:spLocks noGrp="1"/>
          </p:cNvSpPr>
          <p:nvPr>
            <p:ph idx="1"/>
          </p:nvPr>
        </p:nvSpPr>
        <p:spPr>
          <a:xfrm>
            <a:off x="572614" y="1698576"/>
            <a:ext cx="10782776" cy="4162475"/>
          </a:xfrm>
        </p:spPr>
        <p:txBody>
          <a:bodyPr/>
          <a:lstStyle>
            <a:lvl1pPr>
              <a:defRPr sz="4266"/>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7004532" y="647679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044B40D-486A-4792-BFD0-B123E13E9BEE}" type="slidenum">
              <a:rPr lang="en-US" smtClean="0"/>
              <a:t>‹#›</a:t>
            </a:fld>
            <a:endParaRPr lang="en-US"/>
          </a:p>
        </p:txBody>
      </p:sp>
    </p:spTree>
    <p:extLst>
      <p:ext uri="{BB962C8B-B14F-4D97-AF65-F5344CB8AC3E}">
        <p14:creationId xmlns:p14="http://schemas.microsoft.com/office/powerpoint/2010/main" val="315837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4C1B98-5A62-4780-8A85-3D6A78A6FFE9}"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0E1BA-DA4E-4774-A5F2-A1CA478268A1}" type="slidenum">
              <a:rPr lang="en-US" smtClean="0"/>
              <a:t>‹#›</a:t>
            </a:fld>
            <a:endParaRPr lang="en-US"/>
          </a:p>
        </p:txBody>
      </p:sp>
    </p:spTree>
    <p:extLst>
      <p:ext uri="{BB962C8B-B14F-4D97-AF65-F5344CB8AC3E}">
        <p14:creationId xmlns:p14="http://schemas.microsoft.com/office/powerpoint/2010/main" val="421119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4C1B98-5A62-4780-8A85-3D6A78A6FFE9}" type="datetimeFigureOut">
              <a:rPr lang="en-US" smtClean="0"/>
              <a:t>9/29/2025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0E1BA-DA4E-4774-A5F2-A1CA478268A1}" type="slidenum">
              <a:rPr lang="en-US" smtClean="0"/>
              <a:t>‹#›</a:t>
            </a:fld>
            <a:endParaRPr lang="en-US"/>
          </a:p>
        </p:txBody>
      </p:sp>
    </p:spTree>
    <p:extLst>
      <p:ext uri="{BB962C8B-B14F-4D97-AF65-F5344CB8AC3E}">
        <p14:creationId xmlns:p14="http://schemas.microsoft.com/office/powerpoint/2010/main" val="243313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4C1B98-5A62-4780-8A85-3D6A78A6FFE9}"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0E1BA-DA4E-4774-A5F2-A1CA478268A1}" type="slidenum">
              <a:rPr lang="en-US" smtClean="0"/>
              <a:t>‹#›</a:t>
            </a:fld>
            <a:endParaRPr lang="en-US"/>
          </a:p>
        </p:txBody>
      </p:sp>
    </p:spTree>
    <p:extLst>
      <p:ext uri="{BB962C8B-B14F-4D97-AF65-F5344CB8AC3E}">
        <p14:creationId xmlns:p14="http://schemas.microsoft.com/office/powerpoint/2010/main" val="55184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4C1B98-5A62-4780-8A85-3D6A78A6FFE9}" type="datetimeFigureOut">
              <a:rPr lang="en-US" smtClean="0"/>
              <a:t>9/29/2025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00E1BA-DA4E-4774-A5F2-A1CA478268A1}" type="slidenum">
              <a:rPr lang="en-US" smtClean="0"/>
              <a:t>‹#›</a:t>
            </a:fld>
            <a:endParaRPr lang="en-US"/>
          </a:p>
        </p:txBody>
      </p:sp>
    </p:spTree>
    <p:extLst>
      <p:ext uri="{BB962C8B-B14F-4D97-AF65-F5344CB8AC3E}">
        <p14:creationId xmlns:p14="http://schemas.microsoft.com/office/powerpoint/2010/main" val="865047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B4C1B98-5A62-4780-8A85-3D6A78A6FFE9}" type="datetimeFigureOut">
              <a:rPr lang="en-US" smtClean="0"/>
              <a:t>9/29/2025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00E1BA-DA4E-4774-A5F2-A1CA478268A1}" type="slidenum">
              <a:rPr lang="en-US" smtClean="0"/>
              <a:t>‹#›</a:t>
            </a:fld>
            <a:endParaRPr lang="en-US"/>
          </a:p>
        </p:txBody>
      </p:sp>
    </p:spTree>
    <p:extLst>
      <p:ext uri="{BB962C8B-B14F-4D97-AF65-F5344CB8AC3E}">
        <p14:creationId xmlns:p14="http://schemas.microsoft.com/office/powerpoint/2010/main" val="1635132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C1B98-5A62-4780-8A85-3D6A78A6FFE9}" type="datetimeFigureOut">
              <a:rPr lang="en-US" smtClean="0"/>
              <a:t>9/29/2025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00E1BA-DA4E-4774-A5F2-A1CA478268A1}" type="slidenum">
              <a:rPr lang="en-US" smtClean="0"/>
              <a:t>‹#›</a:t>
            </a:fld>
            <a:endParaRPr lang="en-US"/>
          </a:p>
        </p:txBody>
      </p:sp>
    </p:spTree>
    <p:extLst>
      <p:ext uri="{BB962C8B-B14F-4D97-AF65-F5344CB8AC3E}">
        <p14:creationId xmlns:p14="http://schemas.microsoft.com/office/powerpoint/2010/main" val="2334805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4C1B98-5A62-4780-8A85-3D6A78A6FFE9}" type="datetimeFigureOut">
              <a:rPr lang="en-US" smtClean="0"/>
              <a:t>9/29/2025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0E1BA-DA4E-4774-A5F2-A1CA478268A1}" type="slidenum">
              <a:rPr lang="en-US" smtClean="0"/>
              <a:t>‹#›</a:t>
            </a:fld>
            <a:endParaRPr lang="en-US"/>
          </a:p>
        </p:txBody>
      </p:sp>
    </p:spTree>
    <p:extLst>
      <p:ext uri="{BB962C8B-B14F-4D97-AF65-F5344CB8AC3E}">
        <p14:creationId xmlns:p14="http://schemas.microsoft.com/office/powerpoint/2010/main" val="14567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0E1BA-DA4E-4774-A5F2-A1CA478268A1}" type="slidenum">
              <a:rPr lang="en-US" smtClean="0"/>
              <a:t>‹#›</a:t>
            </a:fld>
            <a:endParaRPr lang="en-US"/>
          </a:p>
        </p:txBody>
      </p:sp>
      <p:sp>
        <p:nvSpPr>
          <p:cNvPr id="5" name="Date Placeholder 4"/>
          <p:cNvSpPr>
            <a:spLocks noGrp="1"/>
          </p:cNvSpPr>
          <p:nvPr>
            <p:ph type="dt" sz="half" idx="10"/>
          </p:nvPr>
        </p:nvSpPr>
        <p:spPr/>
        <p:txBody>
          <a:bodyPr/>
          <a:lstStyle/>
          <a:p>
            <a:fld id="{4B4C1B98-5A62-4780-8A85-3D6A78A6FFE9}" type="datetimeFigureOut">
              <a:rPr lang="en-US" smtClean="0"/>
              <a:t>9/29/2025</a:t>
            </a:fld>
            <a:endParaRPr lang="en-US"/>
          </a:p>
        </p:txBody>
      </p:sp>
    </p:spTree>
    <p:extLst>
      <p:ext uri="{BB962C8B-B14F-4D97-AF65-F5344CB8AC3E}">
        <p14:creationId xmlns:p14="http://schemas.microsoft.com/office/powerpoint/2010/main" val="82470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4C1B98-5A62-4780-8A85-3D6A78A6FFE9}" type="datetimeFigureOut">
              <a:rPr lang="en-US" smtClean="0"/>
              <a:t>9/29/2025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B00E1BA-DA4E-4774-A5F2-A1CA478268A1}" type="slidenum">
              <a:rPr lang="en-US" smtClean="0"/>
              <a:t>‹#›</a:t>
            </a:fld>
            <a:endParaRPr lang="en-US"/>
          </a:p>
        </p:txBody>
      </p:sp>
    </p:spTree>
    <p:extLst>
      <p:ext uri="{BB962C8B-B14F-4D97-AF65-F5344CB8AC3E}">
        <p14:creationId xmlns:p14="http://schemas.microsoft.com/office/powerpoint/2010/main" val="1240553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n.gov/l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in.gov/ocra/cdbg/files/CDBG-Policy-Notice-2025-003_-Income-Survey-Policy_Draft_8-31-2025.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n.gov/ocra/cdbg/files/CDBG-Policy-Notice-2025-003_-Income-Survey-Policy_Draft_8-31-2025.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n.gov/ocra/cdbg/files/CDBG-Policy-Notice-2025-003_-Income-Survey-Policy_Draft_8-31-2025.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gov/ocra/cdbg/files/MSR-2025-001-Income-Survey-Justification-Letter_July-2025.v1.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hyperlink" Target="https://www.in.gov/ocra/cdbg/files/CDBG-Policy-Notic_25-004_In-Kind-Contribution-Policy_Draft.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in.gov/ocra/cdbg/files/CDBG-Policy-Notic_25-004_In-Kind-Contribution-Policy_Draft.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in.gov/ocra/cdbg/files/CDBG-Policy-Notic_25-004_In-Kind-Contribution-Policy_Draft.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in.gov/ocra/cdbg/files/CDBG-Policy-Notic_25-004_In-Kind-Contribution-Policy_Draft.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in.gov/ocra/cdbg/files/CDBG-Policy-Notic_25-004_In-Kind-Contribution-Policy_Draft.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https://www.in.gov/ocra/cdbg/files/Bonus-Points-Minimum-Standards_-July-2025.v1.pdf" TargetMode="Externa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3.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9.svg"/></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in.gov/ocra/cdbg/files/Form-PL-001-Program-Specific-Form_-Revised-August-2025.v3_Fillable-PDF.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9.svg"/></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17.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6.svg"/></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hyperlink" Target="https://www.in.gov/ocra/about/community-liaison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3" Type="http://schemas.openxmlformats.org/officeDocument/2006/relationships/hyperlink" Target="https://www.in.gov/ocra/cdbg/files/CDBG-Policy-Notice-25-002_-Overdue-Policy_Draft_8-31-2025.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in.gov/ocra/cdbg/files/CDBG-Policy-Notice-25-002_-Overdue-Policy_Draft_8-31-2025.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9" name="Isosceles Triangle 8">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Freeform: Shape 10">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0"/>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cxnSp>
        <p:nvCxnSpPr>
          <p:cNvPr id="13" name="Straight Connector 12">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Isosceles Triangle 16">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97BF59C8-69C7-1B1B-244D-FBF4CC4D43C7}"/>
              </a:ext>
            </a:extLst>
          </p:cNvPr>
          <p:cNvSpPr>
            <a:spLocks noGrp="1"/>
          </p:cNvSpPr>
          <p:nvPr>
            <p:ph type="ctrTitle"/>
          </p:nvPr>
        </p:nvSpPr>
        <p:spPr>
          <a:xfrm>
            <a:off x="7225754" y="1693790"/>
            <a:ext cx="4992171" cy="3442354"/>
          </a:xfrm>
        </p:spPr>
        <p:txBody>
          <a:bodyPr anchor="ctr">
            <a:normAutofit/>
          </a:bodyPr>
          <a:lstStyle/>
          <a:p>
            <a:pPr algn="ctr"/>
            <a:r>
              <a:rPr lang="en-US" sz="3200">
                <a:solidFill>
                  <a:schemeClr val="bg1"/>
                </a:solidFill>
              </a:rPr>
              <a:t>Questions? Email us at</a:t>
            </a:r>
            <a:br>
              <a:rPr lang="en-US" sz="3200">
                <a:solidFill>
                  <a:schemeClr val="bg1"/>
                </a:solidFill>
              </a:rPr>
            </a:br>
            <a:r>
              <a:rPr lang="en-US" sz="3200">
                <a:solidFill>
                  <a:schemeClr val="bg1"/>
                </a:solidFill>
              </a:rPr>
              <a:t>cdbg@ocra.in.gov</a:t>
            </a:r>
            <a:endParaRPr lang="en-US" sz="7200"/>
          </a:p>
        </p:txBody>
      </p:sp>
      <p:sp>
        <p:nvSpPr>
          <p:cNvPr id="3" name="TextBox 2">
            <a:extLst>
              <a:ext uri="{FF2B5EF4-FFF2-40B4-BE49-F238E27FC236}">
                <a16:creationId xmlns:a16="http://schemas.microsoft.com/office/drawing/2014/main" id="{146C7D79-DAFB-02DE-FBF6-8FF9AEA26FD4}"/>
              </a:ext>
            </a:extLst>
          </p:cNvPr>
          <p:cNvSpPr txBox="1"/>
          <p:nvPr/>
        </p:nvSpPr>
        <p:spPr>
          <a:xfrm>
            <a:off x="73325" y="6470479"/>
            <a:ext cx="7696200"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19A7E0"/>
                </a:solidFill>
                <a:effectLst/>
                <a:uLnTx/>
                <a:uFillTx/>
                <a:latin typeface="Gill Sans MT" panose="020B0502020104020203" pitchFamily="34" charset="0"/>
                <a:ea typeface="+mn-ea"/>
                <a:cs typeface="Arial" panose="020B0604020202020204" pitchFamily="34" charset="0"/>
              </a:rPr>
              <a:t>Agency under the Office of Lieutenant Governor Micah Beckwith</a:t>
            </a:r>
            <a:endParaRPr kumimoji="0" lang="en-US" sz="1800" b="0" i="1" u="none" strike="noStrike" kern="1200" cap="none" spc="0" normalizeH="0" baseline="0" noProof="0">
              <a:ln>
                <a:noFill/>
              </a:ln>
              <a:solidFill>
                <a:srgbClr val="19A7E0"/>
              </a:solidFill>
              <a:effectLst/>
              <a:uLnTx/>
              <a:uFillTx/>
              <a:latin typeface="Gill Sans MT" panose="020B0502020104020203"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endParaRPr>
          </a:p>
        </p:txBody>
      </p:sp>
      <p:sp>
        <p:nvSpPr>
          <p:cNvPr id="4" name="TextBox 3">
            <a:extLst>
              <a:ext uri="{FF2B5EF4-FFF2-40B4-BE49-F238E27FC236}">
                <a16:creationId xmlns:a16="http://schemas.microsoft.com/office/drawing/2014/main" id="{C5592C12-EB52-9C64-5CD7-E0B5787F0590}"/>
              </a:ext>
            </a:extLst>
          </p:cNvPr>
          <p:cNvSpPr txBox="1"/>
          <p:nvPr/>
        </p:nvSpPr>
        <p:spPr>
          <a:xfrm>
            <a:off x="171240" y="1088514"/>
            <a:ext cx="6868249" cy="2677656"/>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1" u="none" strike="noStrike" kern="1200" cap="none" spc="0" normalizeH="0" baseline="0" noProof="0">
                <a:ln>
                  <a:noFill/>
                </a:ln>
                <a:solidFill>
                  <a:srgbClr val="19A7E0"/>
                </a:solidFill>
                <a:uLnTx/>
                <a:uFillTx/>
                <a:latin typeface="+mj-lt"/>
                <a:ea typeface="+mn-ea"/>
                <a:cs typeface="Arial"/>
              </a:rPr>
              <a:t>2025 Action Plan</a:t>
            </a:r>
          </a:p>
          <a:p>
            <a:pPr algn="ctr">
              <a:defRPr/>
            </a:pPr>
            <a:r>
              <a:rPr lang="en-US" sz="6000" b="1" i="1">
                <a:solidFill>
                  <a:srgbClr val="19A7E0"/>
                </a:solidFill>
                <a:latin typeface="+mj-lt"/>
                <a:cs typeface="Arial"/>
              </a:rPr>
              <a:t>Changes </a:t>
            </a:r>
            <a:r>
              <a:rPr lang="en-US" sz="4800" b="1" i="1">
                <a:solidFill>
                  <a:srgbClr val="7F7F7F"/>
                </a:solidFill>
                <a:latin typeface="+mj-lt"/>
                <a:cs typeface="Arial"/>
              </a:rPr>
              <a:t>2025 Quarter 4</a:t>
            </a:r>
            <a:endParaRPr lang="en-US" sz="5400" b="0" i="1" u="none" strike="noStrike" kern="1200" cap="none" spc="0" normalizeH="0" baseline="0" noProof="0">
              <a:ln>
                <a:noFill/>
              </a:ln>
              <a:solidFill>
                <a:srgbClr val="7F7F7F"/>
              </a:solidFill>
              <a:uLnTx/>
              <a:uFillTx/>
              <a:latin typeface="+mj-lt"/>
              <a:cs typeface="Arial"/>
            </a:endParaRPr>
          </a:p>
        </p:txBody>
      </p:sp>
      <p:pic>
        <p:nvPicPr>
          <p:cNvPr id="5" name="Picture 4">
            <a:extLst>
              <a:ext uri="{FF2B5EF4-FFF2-40B4-BE49-F238E27FC236}">
                <a16:creationId xmlns:a16="http://schemas.microsoft.com/office/drawing/2014/main" id="{ECEAC34C-A9AD-E382-7906-704213DA5010}"/>
              </a:ext>
            </a:extLst>
          </p:cNvPr>
          <p:cNvPicPr>
            <a:picLocks noChangeAspect="1"/>
          </p:cNvPicPr>
          <p:nvPr/>
        </p:nvPicPr>
        <p:blipFill>
          <a:blip r:embed="rId4"/>
          <a:stretch>
            <a:fillRect/>
          </a:stretch>
        </p:blipFill>
        <p:spPr>
          <a:xfrm>
            <a:off x="1482436" y="3949314"/>
            <a:ext cx="4253346" cy="2395297"/>
          </a:xfrm>
          <a:prstGeom prst="rect">
            <a:avLst/>
          </a:prstGeom>
        </p:spPr>
      </p:pic>
    </p:spTree>
    <p:extLst>
      <p:ext uri="{BB962C8B-B14F-4D97-AF65-F5344CB8AC3E}">
        <p14:creationId xmlns:p14="http://schemas.microsoft.com/office/powerpoint/2010/main" val="3139361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40EE2-3FE0-993A-BF9F-282487406575}"/>
              </a:ext>
            </a:extLst>
          </p:cNvPr>
          <p:cNvSpPr>
            <a:spLocks noGrp="1"/>
          </p:cNvSpPr>
          <p:nvPr>
            <p:ph type="title"/>
          </p:nvPr>
        </p:nvSpPr>
        <p:spPr>
          <a:xfrm>
            <a:off x="1043950" y="1179151"/>
            <a:ext cx="3300646" cy="4463889"/>
          </a:xfrm>
        </p:spPr>
        <p:txBody>
          <a:bodyPr anchor="ctr">
            <a:normAutofit/>
          </a:bodyPr>
          <a:lstStyle/>
          <a:p>
            <a:r>
              <a:rPr lang="en-US" u="sng">
                <a:ea typeface="+mj-lt"/>
                <a:cs typeface="+mj-lt"/>
                <a:hlinkClick r:id="rId3">
                  <a:extLst>
                    <a:ext uri="{A12FA001-AC4F-418D-AE19-62706E023703}">
                      <ahyp:hlinkClr xmlns:ahyp="http://schemas.microsoft.com/office/drawing/2018/hyperlinkcolor" val="tx"/>
                    </a:ext>
                  </a:extLst>
                </a:hlinkClick>
              </a:rPr>
              <a:t>CDBG Policy Notice 2025-003 Income Survey Policy</a:t>
            </a:r>
            <a:endParaRPr lang="en-US"/>
          </a:p>
          <a:p>
            <a:endParaRPr lang="en-US"/>
          </a:p>
        </p:txBody>
      </p:sp>
      <p:sp>
        <p:nvSpPr>
          <p:cNvPr id="3" name="Content Placeholder 2">
            <a:extLst>
              <a:ext uri="{FF2B5EF4-FFF2-40B4-BE49-F238E27FC236}">
                <a16:creationId xmlns:a16="http://schemas.microsoft.com/office/drawing/2014/main" id="{5FBE0AA8-3C5E-26BD-8618-2E60B5F10743}"/>
              </a:ext>
            </a:extLst>
          </p:cNvPr>
          <p:cNvSpPr>
            <a:spLocks noGrp="1"/>
          </p:cNvSpPr>
          <p:nvPr>
            <p:ph idx="1"/>
          </p:nvPr>
        </p:nvSpPr>
        <p:spPr>
          <a:xfrm>
            <a:off x="4978918" y="1109145"/>
            <a:ext cx="6341016" cy="4603900"/>
          </a:xfrm>
        </p:spPr>
        <p:txBody>
          <a:bodyPr vert="horz" lIns="91440" tIns="45720" rIns="91440" bIns="45720" rtlCol="0" anchor="ctr">
            <a:normAutofit/>
          </a:bodyPr>
          <a:lstStyle/>
          <a:p>
            <a:pPr>
              <a:lnSpc>
                <a:spcPct val="90000"/>
              </a:lnSpc>
            </a:pPr>
            <a:r>
              <a:rPr lang="en-US" sz="1700"/>
              <a:t>This policy updates the previous CDBG Policy Notice 2024-005 and </a:t>
            </a:r>
            <a:r>
              <a:rPr lang="en-US" sz="1700">
                <a:ea typeface="+mn-lt"/>
                <a:cs typeface="+mn-lt"/>
              </a:rPr>
              <a:t>It outlines new requirements for conducting income surveys, revises documentation standards, and sets a timeline for resubmission if the final LMI percentage is unsuccessful.</a:t>
            </a:r>
          </a:p>
          <a:p>
            <a:pPr marL="0" indent="0">
              <a:lnSpc>
                <a:spcPct val="90000"/>
              </a:lnSpc>
              <a:buNone/>
            </a:pPr>
            <a:r>
              <a:rPr lang="en-US" sz="1700" b="1">
                <a:ea typeface="+mn-lt"/>
                <a:cs typeface="+mn-lt"/>
              </a:rPr>
              <a:t>Income Survey Process Considerations</a:t>
            </a:r>
          </a:p>
          <a:p>
            <a:pPr>
              <a:lnSpc>
                <a:spcPct val="90000"/>
              </a:lnSpc>
              <a:buFont typeface="Wingdings" charset="2"/>
              <a:buChar char="Ø"/>
            </a:pPr>
            <a:r>
              <a:rPr lang="en-US" sz="1700">
                <a:ea typeface="+mn-lt"/>
                <a:cs typeface="+mn-lt"/>
              </a:rPr>
              <a:t>Communities must demonstrate a combined LMI percentage and margin of error (MOE) of at least 40% to be considered. The justification letter must meet the minimum standards in order to be considered for review.</a:t>
            </a:r>
          </a:p>
          <a:p>
            <a:pPr>
              <a:lnSpc>
                <a:spcPct val="90000"/>
              </a:lnSpc>
              <a:buFont typeface="Wingdings" charset="2"/>
              <a:buChar char="Ø"/>
            </a:pPr>
            <a:r>
              <a:rPr lang="en-US" sz="1700">
                <a:ea typeface="+mn-lt"/>
                <a:cs typeface="+mn-lt"/>
              </a:rPr>
              <a:t>MOE must not exceed 10%; if lower per ACS data, the lower value must be used.</a:t>
            </a:r>
          </a:p>
          <a:p>
            <a:pPr marL="0" indent="0">
              <a:lnSpc>
                <a:spcPct val="90000"/>
              </a:lnSpc>
              <a:buNone/>
            </a:pPr>
            <a:r>
              <a:rPr lang="en-US" sz="1700" b="1">
                <a:ea typeface="+mn-lt"/>
                <a:cs typeface="+mn-lt"/>
              </a:rPr>
              <a:t>Requesting an Income Survey Process</a:t>
            </a:r>
          </a:p>
          <a:p>
            <a:pPr>
              <a:lnSpc>
                <a:spcPct val="90000"/>
              </a:lnSpc>
              <a:buFont typeface="Wingdings" charset="2"/>
              <a:buChar char="Ø"/>
            </a:pPr>
            <a:r>
              <a:rPr lang="en-US" sz="1700"/>
              <a:t>The request must be submitted via GMS and include a justification letter outlining the service area, current LMI %, MOE and a detailed map. </a:t>
            </a:r>
          </a:p>
          <a:p>
            <a:pPr>
              <a:lnSpc>
                <a:spcPct val="90000"/>
              </a:lnSpc>
              <a:buFont typeface="Wingdings" charset="2"/>
              <a:buChar char="Ø"/>
            </a:pPr>
            <a:r>
              <a:rPr lang="en-US" sz="1700"/>
              <a:t>Denials reasoning is provided via GMS and email </a:t>
            </a:r>
          </a:p>
        </p:txBody>
      </p:sp>
    </p:spTree>
    <p:extLst>
      <p:ext uri="{BB962C8B-B14F-4D97-AF65-F5344CB8AC3E}">
        <p14:creationId xmlns:p14="http://schemas.microsoft.com/office/powerpoint/2010/main" val="1672482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0015-7EF3-6729-7DCE-D1DAEA0F4BBE}"/>
              </a:ext>
            </a:extLst>
          </p:cNvPr>
          <p:cNvSpPr>
            <a:spLocks noGrp="1"/>
          </p:cNvSpPr>
          <p:nvPr>
            <p:ph type="title"/>
          </p:nvPr>
        </p:nvSpPr>
        <p:spPr>
          <a:xfrm>
            <a:off x="1043950" y="1179151"/>
            <a:ext cx="3300646" cy="4463889"/>
          </a:xfrm>
        </p:spPr>
        <p:txBody>
          <a:bodyPr anchor="ctr">
            <a:normAutofit/>
          </a:bodyPr>
          <a:lstStyle/>
          <a:p>
            <a:r>
              <a:rPr lang="en-US">
                <a:hlinkClick r:id="rId2"/>
              </a:rPr>
              <a:t>CDBG Policy Notice 2025-003 Income Survey Policy</a:t>
            </a:r>
            <a:endParaRPr lang="en-US"/>
          </a:p>
        </p:txBody>
      </p:sp>
      <p:sp>
        <p:nvSpPr>
          <p:cNvPr id="3" name="Content Placeholder 2">
            <a:extLst>
              <a:ext uri="{FF2B5EF4-FFF2-40B4-BE49-F238E27FC236}">
                <a16:creationId xmlns:a16="http://schemas.microsoft.com/office/drawing/2014/main" id="{841C99B6-DB09-0AD0-BE01-8521F98BF8E3}"/>
              </a:ext>
            </a:extLst>
          </p:cNvPr>
          <p:cNvSpPr>
            <a:spLocks noGrp="1"/>
          </p:cNvSpPr>
          <p:nvPr>
            <p:ph idx="1"/>
          </p:nvPr>
        </p:nvSpPr>
        <p:spPr>
          <a:xfrm>
            <a:off x="4978918" y="1109145"/>
            <a:ext cx="6341016" cy="4603900"/>
          </a:xfrm>
        </p:spPr>
        <p:txBody>
          <a:bodyPr vert="horz" lIns="91440" tIns="45720" rIns="91440" bIns="45720" rtlCol="0" anchor="ctr">
            <a:normAutofit/>
          </a:bodyPr>
          <a:lstStyle/>
          <a:p>
            <a:pPr>
              <a:lnSpc>
                <a:spcPct val="90000"/>
              </a:lnSpc>
            </a:pPr>
            <a:r>
              <a:rPr lang="en-US" b="1" dirty="0">
                <a:ea typeface="+mn-lt"/>
                <a:cs typeface="+mn-lt"/>
              </a:rPr>
              <a:t>Step 2 – Pre-Income Survey Data</a:t>
            </a:r>
            <a:endParaRPr lang="en-US" b="1">
              <a:ea typeface="+mn-lt"/>
              <a:cs typeface="+mn-lt"/>
            </a:endParaRPr>
          </a:p>
          <a:p>
            <a:pPr marL="0" indent="0">
              <a:lnSpc>
                <a:spcPct val="90000"/>
              </a:lnSpc>
              <a:buNone/>
            </a:pPr>
            <a:r>
              <a:rPr lang="en-US" dirty="0">
                <a:ea typeface="+mn-lt"/>
                <a:cs typeface="+mn-lt"/>
              </a:rPr>
              <a:t>The following documentation must be uploaded to GMS: the master population list, the randomized sample list, the Excel sheet calculator (CDBG Income Survey Toolkit), and the income limits used for the assessment</a:t>
            </a:r>
            <a:endParaRPr lang="en-US">
              <a:ea typeface="+mn-lt"/>
              <a:cs typeface="+mn-lt"/>
            </a:endParaRPr>
          </a:p>
          <a:p>
            <a:pPr>
              <a:lnSpc>
                <a:spcPct val="90000"/>
              </a:lnSpc>
              <a:buFont typeface="Wingdings" charset="2"/>
              <a:buChar char="Ø"/>
            </a:pPr>
            <a:r>
              <a:rPr lang="en-US" b="1" dirty="0"/>
              <a:t>Step 3- </a:t>
            </a:r>
            <a:r>
              <a:rPr lang="en-US" b="1" dirty="0">
                <a:ea typeface="+mn-lt"/>
                <a:cs typeface="+mn-lt"/>
              </a:rPr>
              <a:t>Final Survey Submission</a:t>
            </a:r>
            <a:endParaRPr lang="en-US" b="1"/>
          </a:p>
          <a:p>
            <a:pPr marL="0" indent="0">
              <a:lnSpc>
                <a:spcPct val="90000"/>
              </a:lnSpc>
              <a:buNone/>
            </a:pPr>
            <a:r>
              <a:rPr lang="en-US"/>
              <a:t>After the pre-income survey data is approved, the local government must complete the collection of survey </a:t>
            </a:r>
            <a:r>
              <a:rPr lang="en-US" dirty="0">
                <a:ea typeface="+mn-lt"/>
                <a:cs typeface="+mn-lt"/>
              </a:rPr>
              <a:t>data and submit the final survey results within 90 days of OCRA's approval. The survey collection period ends once the final LMI percentage is calculated. </a:t>
            </a:r>
            <a:endParaRPr lang="en-US"/>
          </a:p>
          <a:p>
            <a:pPr marL="0" indent="0">
              <a:lnSpc>
                <a:spcPct val="90000"/>
              </a:lnSpc>
              <a:buNone/>
            </a:pPr>
            <a:r>
              <a:rPr lang="en-US" dirty="0">
                <a:ea typeface="+mn-lt"/>
                <a:cs typeface="+mn-lt"/>
              </a:rPr>
              <a:t>The following documentation must be uploaded to GMS: the final surveys, Appendix D (income survey certifications signed by the Chief Elected Official and the grant administrator), and the list of households that were contacted, regardless of whether they responded or not</a:t>
            </a:r>
            <a:endParaRPr lang="en-US">
              <a:ea typeface="+mn-lt"/>
              <a:cs typeface="+mn-lt"/>
            </a:endParaRPr>
          </a:p>
        </p:txBody>
      </p:sp>
    </p:spTree>
    <p:extLst>
      <p:ext uri="{BB962C8B-B14F-4D97-AF65-F5344CB8AC3E}">
        <p14:creationId xmlns:p14="http://schemas.microsoft.com/office/powerpoint/2010/main" val="2145758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3E71-09C8-EED7-5BDD-7034BD8995A5}"/>
              </a:ext>
            </a:extLst>
          </p:cNvPr>
          <p:cNvSpPr>
            <a:spLocks noGrp="1"/>
          </p:cNvSpPr>
          <p:nvPr>
            <p:ph type="title"/>
          </p:nvPr>
        </p:nvSpPr>
        <p:spPr>
          <a:xfrm>
            <a:off x="1043950" y="1179151"/>
            <a:ext cx="3300646" cy="4463889"/>
          </a:xfrm>
        </p:spPr>
        <p:txBody>
          <a:bodyPr anchor="ctr">
            <a:normAutofit/>
          </a:bodyPr>
          <a:lstStyle/>
          <a:p>
            <a:r>
              <a:rPr lang="en-US">
                <a:hlinkClick r:id="rId2"/>
              </a:rPr>
              <a:t>CDBG Policy Notice 2025-003 Income Survey Policy</a:t>
            </a:r>
            <a:endParaRPr lang="en-US"/>
          </a:p>
        </p:txBody>
      </p:sp>
      <p:sp>
        <p:nvSpPr>
          <p:cNvPr id="3" name="Content Placeholder 2">
            <a:extLst>
              <a:ext uri="{FF2B5EF4-FFF2-40B4-BE49-F238E27FC236}">
                <a16:creationId xmlns:a16="http://schemas.microsoft.com/office/drawing/2014/main" id="{7EA76CBF-1E19-6036-7D99-947ECBCA42AE}"/>
              </a:ext>
            </a:extLst>
          </p:cNvPr>
          <p:cNvSpPr>
            <a:spLocks noGrp="1"/>
          </p:cNvSpPr>
          <p:nvPr>
            <p:ph idx="1"/>
          </p:nvPr>
        </p:nvSpPr>
        <p:spPr>
          <a:xfrm>
            <a:off x="4978918" y="1109145"/>
            <a:ext cx="6341016" cy="4603900"/>
          </a:xfrm>
        </p:spPr>
        <p:txBody>
          <a:bodyPr vert="horz" lIns="91440" tIns="45720" rIns="91440" bIns="45720" rtlCol="0" anchor="ctr">
            <a:normAutofit/>
          </a:bodyPr>
          <a:lstStyle/>
          <a:p>
            <a:r>
              <a:rPr lang="en-US" b="1" dirty="0">
                <a:ea typeface="+mn-lt"/>
                <a:cs typeface="+mn-lt"/>
              </a:rPr>
              <a:t>Resubmission After a Failed Survey</a:t>
            </a:r>
          </a:p>
          <a:p>
            <a:pPr>
              <a:buFont typeface="Wingdings 3"/>
              <a:buChar char=""/>
            </a:pPr>
            <a:r>
              <a:rPr lang="en-US" dirty="0">
                <a:ea typeface="+mn-lt"/>
                <a:cs typeface="+mn-lt"/>
              </a:rPr>
              <a:t>If final LMI percentage is below 51%, resubmission may be allowed with stronger evidence.</a:t>
            </a:r>
            <a:endParaRPr lang="en-US" dirty="0"/>
          </a:p>
          <a:p>
            <a:pPr>
              <a:buFont typeface="Wingdings 3"/>
              <a:buChar char=""/>
            </a:pPr>
            <a:r>
              <a:rPr lang="en-US" dirty="0">
                <a:ea typeface="+mn-lt"/>
                <a:cs typeface="+mn-lt"/>
              </a:rPr>
              <a:t>Must include a new justification letter citing recent changes (e.g., population, economy).</a:t>
            </a:r>
            <a:endParaRPr lang="en-US" dirty="0"/>
          </a:p>
          <a:p>
            <a:pPr>
              <a:buFont typeface="Wingdings 3"/>
              <a:buChar char=""/>
            </a:pPr>
            <a:r>
              <a:rPr lang="en-US" dirty="0">
                <a:ea typeface="+mn-lt"/>
                <a:cs typeface="+mn-lt"/>
              </a:rPr>
              <a:t>Requires:</a:t>
            </a:r>
            <a:endParaRPr lang="en-US" dirty="0"/>
          </a:p>
          <a:p>
            <a:pPr lvl="1">
              <a:buFont typeface="Wingdings 3"/>
              <a:buChar char=""/>
            </a:pPr>
            <a:r>
              <a:rPr lang="en-US" dirty="0">
                <a:ea typeface="+mn-lt"/>
                <a:cs typeface="+mn-lt"/>
              </a:rPr>
              <a:t>Larger sample size</a:t>
            </a:r>
          </a:p>
          <a:p>
            <a:pPr lvl="1">
              <a:buFont typeface="Wingdings 3"/>
              <a:buChar char=""/>
            </a:pPr>
            <a:r>
              <a:rPr lang="en-US" dirty="0">
                <a:ea typeface="+mn-lt"/>
                <a:cs typeface="+mn-lt"/>
              </a:rPr>
              <a:t>95% confidence level</a:t>
            </a:r>
            <a:endParaRPr lang="en-US" dirty="0"/>
          </a:p>
          <a:p>
            <a:pPr lvl="1">
              <a:buFont typeface="Wingdings 3"/>
              <a:buChar char=""/>
            </a:pPr>
            <a:r>
              <a:rPr lang="en-US" dirty="0">
                <a:ea typeface="+mn-lt"/>
                <a:cs typeface="+mn-lt"/>
              </a:rPr>
              <a:t>Updated data supporting the need for a new survey</a:t>
            </a:r>
            <a:endParaRPr lang="en-US" dirty="0"/>
          </a:p>
          <a:p>
            <a:pPr>
              <a:buFont typeface="Wingdings 3"/>
              <a:buChar char=""/>
            </a:pPr>
            <a:r>
              <a:rPr lang="en-US" dirty="0">
                <a:ea typeface="+mn-lt"/>
                <a:cs typeface="+mn-lt"/>
              </a:rPr>
              <a:t>Resubmission allowed only after 180 days ) from the date the final income survey results are submitted in GMS. </a:t>
            </a:r>
            <a:endParaRPr lang="en-US" dirty="0"/>
          </a:p>
          <a:p>
            <a:pPr marL="0" indent="0">
              <a:buNone/>
            </a:pPr>
            <a:endParaRPr lang="en-US" b="1" dirty="0">
              <a:ea typeface="+mn-lt"/>
              <a:cs typeface="+mn-lt"/>
            </a:endParaRPr>
          </a:p>
          <a:p>
            <a:pPr marL="0" indent="0">
              <a:buNone/>
            </a:pPr>
            <a:endParaRPr lang="en-US" b="1" dirty="0">
              <a:ea typeface="+mn-lt"/>
              <a:cs typeface="+mn-lt"/>
            </a:endParaRPr>
          </a:p>
        </p:txBody>
      </p:sp>
    </p:spTree>
    <p:extLst>
      <p:ext uri="{BB962C8B-B14F-4D97-AF65-F5344CB8AC3E}">
        <p14:creationId xmlns:p14="http://schemas.microsoft.com/office/powerpoint/2010/main" val="3819841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48ADA-D889-F204-13FA-B89298A2ABF9}"/>
              </a:ext>
            </a:extLst>
          </p:cNvPr>
          <p:cNvSpPr>
            <a:spLocks noGrp="1"/>
          </p:cNvSpPr>
          <p:nvPr>
            <p:ph type="title"/>
          </p:nvPr>
        </p:nvSpPr>
        <p:spPr>
          <a:xfrm>
            <a:off x="985968" y="4473225"/>
            <a:ext cx="8288035" cy="1095059"/>
          </a:xfrm>
        </p:spPr>
        <p:txBody>
          <a:bodyPr vert="horz" lIns="91440" tIns="45720" rIns="91440" bIns="45720" rtlCol="0" anchor="b">
            <a:normAutofit/>
          </a:bodyPr>
          <a:lstStyle/>
          <a:p>
            <a:r>
              <a:rPr lang="en-US" sz="4400"/>
              <a:t>Income Survey Minimum Standards</a:t>
            </a:r>
          </a:p>
        </p:txBody>
      </p:sp>
      <p:sp>
        <p:nvSpPr>
          <p:cNvPr id="3" name="Content Placeholder 2">
            <a:extLst>
              <a:ext uri="{FF2B5EF4-FFF2-40B4-BE49-F238E27FC236}">
                <a16:creationId xmlns:a16="http://schemas.microsoft.com/office/drawing/2014/main" id="{D15D3CC1-4E39-4584-4F60-841BB6D8B495}"/>
              </a:ext>
            </a:extLst>
          </p:cNvPr>
          <p:cNvSpPr>
            <a:spLocks noGrp="1"/>
          </p:cNvSpPr>
          <p:nvPr>
            <p:ph idx="1"/>
          </p:nvPr>
        </p:nvSpPr>
        <p:spPr>
          <a:xfrm>
            <a:off x="985968" y="5569874"/>
            <a:ext cx="8288035" cy="471488"/>
          </a:xfrm>
        </p:spPr>
        <p:txBody>
          <a:bodyPr vert="horz" lIns="91440" tIns="45720" rIns="91440" bIns="45720" rtlCol="0" anchor="t">
            <a:noAutofit/>
          </a:bodyPr>
          <a:lstStyle/>
          <a:p>
            <a:r>
              <a:rPr lang="en-US" sz="1700" dirty="0">
                <a:solidFill>
                  <a:schemeClr val="tx1">
                    <a:lumMod val="50000"/>
                    <a:lumOff val="50000"/>
                  </a:schemeClr>
                </a:solidFill>
              </a:rPr>
              <a:t>Now available on the CDBG Resources Website : </a:t>
            </a:r>
            <a:r>
              <a:rPr lang="en-US" sz="1700" u="sng" dirty="0">
                <a:solidFill>
                  <a:srgbClr val="4C667D"/>
                </a:solidFill>
                <a:ea typeface="+mn-lt"/>
                <a:cs typeface="+mn-lt"/>
                <a:hlinkClick r:id="rId3"/>
              </a:rPr>
              <a:t>Income Survey Justification Letter Minimum Standards Requirements</a:t>
            </a:r>
            <a:endParaRPr lang="en-US" sz="1700"/>
          </a:p>
          <a:p>
            <a:pPr marL="0" indent="0">
              <a:buNone/>
            </a:pPr>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id="{9D25165D-1BCB-B723-B90A-B6E18CBE0F16}"/>
              </a:ext>
            </a:extLst>
          </p:cNvPr>
          <p:cNvPicPr>
            <a:picLocks noChangeAspect="1"/>
          </p:cNvPicPr>
          <p:nvPr/>
        </p:nvPicPr>
        <p:blipFill>
          <a:blip r:embed="rId4"/>
          <a:stretch>
            <a:fillRect/>
          </a:stretch>
        </p:blipFill>
        <p:spPr>
          <a:xfrm>
            <a:off x="1603069" y="609600"/>
            <a:ext cx="3229424" cy="4203273"/>
          </a:xfrm>
          <a:prstGeom prst="rect">
            <a:avLst/>
          </a:prstGeom>
        </p:spPr>
      </p:pic>
      <p:pic>
        <p:nvPicPr>
          <p:cNvPr id="5" name="Picture 4">
            <a:extLst>
              <a:ext uri="{FF2B5EF4-FFF2-40B4-BE49-F238E27FC236}">
                <a16:creationId xmlns:a16="http://schemas.microsoft.com/office/drawing/2014/main" id="{66E510FB-E9B9-CA30-FBDC-8C9B36EA5379}"/>
              </a:ext>
            </a:extLst>
          </p:cNvPr>
          <p:cNvPicPr>
            <a:picLocks noChangeAspect="1"/>
          </p:cNvPicPr>
          <p:nvPr/>
        </p:nvPicPr>
        <p:blipFill>
          <a:blip r:embed="rId5"/>
          <a:stretch>
            <a:fillRect/>
          </a:stretch>
        </p:blipFill>
        <p:spPr>
          <a:xfrm>
            <a:off x="5820412" y="609600"/>
            <a:ext cx="3343127" cy="4203273"/>
          </a:xfrm>
          <a:prstGeom prst="rect">
            <a:avLst/>
          </a:prstGeom>
        </p:spPr>
      </p:pic>
    </p:spTree>
    <p:extLst>
      <p:ext uri="{BB962C8B-B14F-4D97-AF65-F5344CB8AC3E}">
        <p14:creationId xmlns:p14="http://schemas.microsoft.com/office/powerpoint/2010/main" val="2023409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EA9F3-36D2-3720-C400-752D6E4963D5}"/>
              </a:ext>
            </a:extLst>
          </p:cNvPr>
          <p:cNvSpPr>
            <a:spLocks noGrp="1"/>
          </p:cNvSpPr>
          <p:nvPr>
            <p:ph type="title"/>
          </p:nvPr>
        </p:nvSpPr>
        <p:spPr>
          <a:xfrm>
            <a:off x="1043950" y="1179151"/>
            <a:ext cx="3300646" cy="4463889"/>
          </a:xfrm>
        </p:spPr>
        <p:txBody>
          <a:bodyPr anchor="ctr">
            <a:normAutofit/>
          </a:bodyPr>
          <a:lstStyle/>
          <a:p>
            <a:r>
              <a:rPr lang="en-US">
                <a:hlinkClick r:id="rId3"/>
              </a:rPr>
              <a:t>CDBG Policy Notice 2025-004 In-Kind Contribution Policy</a:t>
            </a:r>
            <a:endParaRPr lang="en-US"/>
          </a:p>
        </p:txBody>
      </p:sp>
      <p:sp>
        <p:nvSpPr>
          <p:cNvPr id="3" name="Content Placeholder 2">
            <a:extLst>
              <a:ext uri="{FF2B5EF4-FFF2-40B4-BE49-F238E27FC236}">
                <a16:creationId xmlns:a16="http://schemas.microsoft.com/office/drawing/2014/main" id="{E1322F14-05C1-4036-C98A-712A36E83ACA}"/>
              </a:ext>
            </a:extLst>
          </p:cNvPr>
          <p:cNvSpPr>
            <a:spLocks noGrp="1"/>
          </p:cNvSpPr>
          <p:nvPr>
            <p:ph idx="1"/>
          </p:nvPr>
        </p:nvSpPr>
        <p:spPr>
          <a:xfrm>
            <a:off x="4351389" y="1176380"/>
            <a:ext cx="5354898" cy="4469430"/>
          </a:xfrm>
        </p:spPr>
        <p:txBody>
          <a:bodyPr vert="horz" lIns="91440" tIns="45720" rIns="91440" bIns="45720" rtlCol="0" anchor="ctr">
            <a:normAutofit lnSpcReduction="10000"/>
          </a:bodyPr>
          <a:lstStyle/>
          <a:p>
            <a:r>
              <a:rPr lang="en-US"/>
              <a:t>This policy establishes procedures for eligible non-entitlement applications to include in-kind contribution as part of their required local match. </a:t>
            </a:r>
          </a:p>
          <a:p>
            <a:r>
              <a:rPr lang="en-US">
                <a:ea typeface="+mn-lt"/>
                <a:cs typeface="+mn-lt"/>
              </a:rPr>
              <a:t>Defines acceptable in-kind options: </a:t>
            </a:r>
            <a:r>
              <a:rPr lang="en-US" b="1">
                <a:ea typeface="+mn-lt"/>
                <a:cs typeface="+mn-lt"/>
              </a:rPr>
              <a:t>Force Account Work</a:t>
            </a:r>
            <a:r>
              <a:rPr lang="en-US">
                <a:ea typeface="+mn-lt"/>
                <a:cs typeface="+mn-lt"/>
              </a:rPr>
              <a:t>, </a:t>
            </a:r>
            <a:r>
              <a:rPr lang="en-US" b="1">
                <a:ea typeface="+mn-lt"/>
                <a:cs typeface="+mn-lt"/>
              </a:rPr>
              <a:t>Volunteer Labor</a:t>
            </a:r>
            <a:r>
              <a:rPr lang="en-US">
                <a:ea typeface="+mn-lt"/>
                <a:cs typeface="+mn-lt"/>
              </a:rPr>
              <a:t>, and </a:t>
            </a:r>
            <a:r>
              <a:rPr lang="en-US" b="1">
                <a:ea typeface="+mn-lt"/>
                <a:cs typeface="+mn-lt"/>
              </a:rPr>
              <a:t>In-Kind Donations</a:t>
            </a:r>
            <a:r>
              <a:rPr lang="en-US">
                <a:ea typeface="+mn-lt"/>
                <a:cs typeface="+mn-lt"/>
              </a:rPr>
              <a:t> (items or administrative services).</a:t>
            </a:r>
          </a:p>
          <a:p>
            <a:r>
              <a:rPr lang="en-US">
                <a:ea typeface="+mn-lt"/>
                <a:cs typeface="+mn-lt"/>
              </a:rPr>
              <a:t>Applies to all CDBG programs unless otherwise specified.</a:t>
            </a:r>
          </a:p>
          <a:p>
            <a:r>
              <a:rPr lang="en-US">
                <a:ea typeface="+mn-lt"/>
                <a:cs typeface="+mn-lt"/>
              </a:rPr>
              <a:t>The </a:t>
            </a:r>
            <a:r>
              <a:rPr lang="en-US" b="1">
                <a:ea typeface="+mn-lt"/>
                <a:cs typeface="+mn-lt"/>
              </a:rPr>
              <a:t>Chief Elected Official (CEO)</a:t>
            </a:r>
            <a:r>
              <a:rPr lang="en-US">
                <a:ea typeface="+mn-lt"/>
                <a:cs typeface="+mn-lt"/>
              </a:rPr>
              <a:t> must formally request approval from OCRA to use in-kind contributions. In OCRA's required template and form.</a:t>
            </a:r>
          </a:p>
          <a:p>
            <a:r>
              <a:rPr lang="en-US">
                <a:ea typeface="+mn-lt"/>
                <a:cs typeface="+mn-lt"/>
              </a:rPr>
              <a:t>Approval must be obtained from CDBG Program Manager before including in-kind contributions in the grant application budget.</a:t>
            </a:r>
          </a:p>
        </p:txBody>
      </p:sp>
    </p:spTree>
    <p:extLst>
      <p:ext uri="{BB962C8B-B14F-4D97-AF65-F5344CB8AC3E}">
        <p14:creationId xmlns:p14="http://schemas.microsoft.com/office/powerpoint/2010/main" val="3609140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CAA14-8675-CB66-8F6E-B389D98D4670}"/>
              </a:ext>
            </a:extLst>
          </p:cNvPr>
          <p:cNvSpPr>
            <a:spLocks noGrp="1"/>
          </p:cNvSpPr>
          <p:nvPr>
            <p:ph type="title"/>
          </p:nvPr>
        </p:nvSpPr>
        <p:spPr>
          <a:xfrm>
            <a:off x="573303" y="1190357"/>
            <a:ext cx="3300646" cy="4463889"/>
          </a:xfrm>
        </p:spPr>
        <p:txBody>
          <a:bodyPr anchor="ctr">
            <a:normAutofit/>
          </a:bodyPr>
          <a:lstStyle/>
          <a:p>
            <a:r>
              <a:rPr lang="en-US" sz="2800">
                <a:hlinkClick r:id="rId2"/>
              </a:rPr>
              <a:t>CDBG Policy Notice 2025-004 In-Kind Contribution Policy</a:t>
            </a:r>
            <a:endParaRPr lang="en-US" sz="2800"/>
          </a:p>
        </p:txBody>
      </p:sp>
      <p:sp>
        <p:nvSpPr>
          <p:cNvPr id="3" name="Content Placeholder 2">
            <a:extLst>
              <a:ext uri="{FF2B5EF4-FFF2-40B4-BE49-F238E27FC236}">
                <a16:creationId xmlns:a16="http://schemas.microsoft.com/office/drawing/2014/main" id="{6B4FEB79-4BB2-5871-881F-E840F7C3FB58}"/>
              </a:ext>
            </a:extLst>
          </p:cNvPr>
          <p:cNvSpPr>
            <a:spLocks noGrp="1"/>
          </p:cNvSpPr>
          <p:nvPr>
            <p:ph idx="1"/>
          </p:nvPr>
        </p:nvSpPr>
        <p:spPr>
          <a:xfrm>
            <a:off x="3981595" y="1288440"/>
            <a:ext cx="5713487" cy="4603900"/>
          </a:xfrm>
        </p:spPr>
        <p:txBody>
          <a:bodyPr vert="horz" lIns="91440" tIns="45720" rIns="91440" bIns="45720" rtlCol="0" anchor="ctr">
            <a:normAutofit/>
          </a:bodyPr>
          <a:lstStyle/>
          <a:p>
            <a:r>
              <a:rPr lang="en-US" b="1">
                <a:ea typeface="+mn-lt"/>
                <a:cs typeface="+mn-lt"/>
              </a:rPr>
              <a:t>In-Kind Contribution Limits</a:t>
            </a:r>
          </a:p>
          <a:p>
            <a:pPr marL="0" indent="0">
              <a:buNone/>
            </a:pPr>
            <a:r>
              <a:rPr lang="en-US">
                <a:ea typeface="+mn-lt"/>
                <a:cs typeface="+mn-lt"/>
              </a:rPr>
              <a:t>Total in-kind contributions (Force Account, Volunteer Labor, and Donations) are capped at:</a:t>
            </a:r>
            <a:endParaRPr lang="en-US"/>
          </a:p>
          <a:p>
            <a:pPr marL="285750" indent="-285750"/>
            <a:r>
              <a:rPr lang="en-US" b="1">
                <a:ea typeface="+mn-lt"/>
                <a:cs typeface="+mn-lt"/>
              </a:rPr>
              <a:t>5% of the grant amount</a:t>
            </a:r>
            <a:r>
              <a:rPr lang="en-US">
                <a:ea typeface="+mn-lt"/>
                <a:cs typeface="+mn-lt"/>
              </a:rPr>
              <a:t>, or</a:t>
            </a:r>
            <a:endParaRPr lang="en-US"/>
          </a:p>
          <a:p>
            <a:pPr marL="285750" indent="-285750"/>
            <a:r>
              <a:rPr lang="en-US" b="1">
                <a:ea typeface="+mn-lt"/>
                <a:cs typeface="+mn-lt"/>
              </a:rPr>
              <a:t>$25,000</a:t>
            </a:r>
            <a:r>
              <a:rPr lang="en-US">
                <a:ea typeface="+mn-lt"/>
                <a:cs typeface="+mn-lt"/>
              </a:rPr>
              <a:t>, whichever is lower.</a:t>
            </a:r>
            <a:endParaRPr lang="en-US"/>
          </a:p>
          <a:p>
            <a:pPr marL="0" indent="0">
              <a:buNone/>
            </a:pPr>
            <a:r>
              <a:rPr lang="en-US">
                <a:ea typeface="+mn-lt"/>
                <a:cs typeface="+mn-lt"/>
              </a:rPr>
              <a:t>OCRA approval is required before including these contributions in the budget.</a:t>
            </a:r>
            <a:endParaRPr lang="en-US"/>
          </a:p>
          <a:p>
            <a:pPr marL="0" indent="0">
              <a:buNone/>
            </a:pPr>
            <a:r>
              <a:rPr lang="en-US">
                <a:ea typeface="+mn-lt"/>
                <a:cs typeface="+mn-lt"/>
              </a:rPr>
              <a:t>The approval letter must be attached to the grant application.</a:t>
            </a:r>
            <a:endParaRPr lang="en-US"/>
          </a:p>
          <a:p>
            <a:pPr marL="0" indent="0">
              <a:buNone/>
            </a:pPr>
            <a:endParaRPr lang="en-US" b="1"/>
          </a:p>
        </p:txBody>
      </p:sp>
    </p:spTree>
    <p:extLst>
      <p:ext uri="{BB962C8B-B14F-4D97-AF65-F5344CB8AC3E}">
        <p14:creationId xmlns:p14="http://schemas.microsoft.com/office/powerpoint/2010/main" val="260980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29B3-4D0A-7AC3-CA0E-87A65AFE3193}"/>
              </a:ext>
            </a:extLst>
          </p:cNvPr>
          <p:cNvSpPr>
            <a:spLocks noGrp="1"/>
          </p:cNvSpPr>
          <p:nvPr>
            <p:ph type="title"/>
          </p:nvPr>
        </p:nvSpPr>
        <p:spPr>
          <a:xfrm>
            <a:off x="643467" y="816638"/>
            <a:ext cx="3367359" cy="5224724"/>
          </a:xfrm>
        </p:spPr>
        <p:txBody>
          <a:bodyPr anchor="ctr">
            <a:normAutofit/>
          </a:bodyPr>
          <a:lstStyle/>
          <a:p>
            <a:r>
              <a:rPr lang="en-US" sz="2300">
                <a:hlinkClick r:id="rId2"/>
              </a:rPr>
              <a:t>CDBG Policy Notice 2025-004 In-Kind Contribution Policy</a:t>
            </a:r>
            <a:endParaRPr lang="en-US" sz="2300"/>
          </a:p>
        </p:txBody>
      </p:sp>
      <p:sp>
        <p:nvSpPr>
          <p:cNvPr id="3" name="Content Placeholder 2">
            <a:extLst>
              <a:ext uri="{FF2B5EF4-FFF2-40B4-BE49-F238E27FC236}">
                <a16:creationId xmlns:a16="http://schemas.microsoft.com/office/drawing/2014/main" id="{CC5310F0-0C41-F75A-AF41-2479541A0880}"/>
              </a:ext>
            </a:extLst>
          </p:cNvPr>
          <p:cNvSpPr>
            <a:spLocks noGrp="1"/>
          </p:cNvSpPr>
          <p:nvPr>
            <p:ph idx="1"/>
          </p:nvPr>
        </p:nvSpPr>
        <p:spPr>
          <a:xfrm>
            <a:off x="4654295" y="816638"/>
            <a:ext cx="4619706" cy="5224724"/>
          </a:xfrm>
        </p:spPr>
        <p:txBody>
          <a:bodyPr vert="horz" lIns="91440" tIns="45720" rIns="91440" bIns="45720" rtlCol="0" anchor="ctr">
            <a:normAutofit/>
          </a:bodyPr>
          <a:lstStyle/>
          <a:p>
            <a:pPr>
              <a:lnSpc>
                <a:spcPct val="90000"/>
              </a:lnSpc>
            </a:pPr>
            <a:r>
              <a:rPr lang="en-US" b="1">
                <a:ea typeface="+mn-lt"/>
                <a:cs typeface="+mn-lt"/>
              </a:rPr>
              <a:t>Types of In-Kind Contribution &amp; Request Process</a:t>
            </a:r>
          </a:p>
          <a:p>
            <a:pPr>
              <a:lnSpc>
                <a:spcPct val="90000"/>
              </a:lnSpc>
              <a:buAutoNum type="arabicParenR"/>
            </a:pPr>
            <a:r>
              <a:rPr lang="en-US" b="1" u="sng"/>
              <a:t>Force Account Work</a:t>
            </a:r>
          </a:p>
          <a:p>
            <a:pPr marL="0" indent="0">
              <a:lnSpc>
                <a:spcPct val="90000"/>
              </a:lnSpc>
              <a:buNone/>
            </a:pPr>
            <a:r>
              <a:rPr lang="en-US">
                <a:ea typeface="+mn-lt"/>
                <a:cs typeface="+mn-lt"/>
              </a:rPr>
              <a:t>Work performed by regular government employees at their standard pay rate.</a:t>
            </a:r>
            <a:endParaRPr lang="en-US"/>
          </a:p>
          <a:p>
            <a:pPr marL="0" indent="0">
              <a:lnSpc>
                <a:spcPct val="90000"/>
              </a:lnSpc>
              <a:buNone/>
            </a:pPr>
            <a:r>
              <a:rPr lang="en-US">
                <a:ea typeface="+mn-lt"/>
                <a:cs typeface="+mn-lt"/>
              </a:rPr>
              <a:t>Must comply with </a:t>
            </a:r>
            <a:r>
              <a:rPr lang="en-US" b="1">
                <a:ea typeface="+mn-lt"/>
                <a:cs typeface="+mn-lt"/>
              </a:rPr>
              <a:t>Indiana Code IC 36-1-12-3</a:t>
            </a:r>
            <a:r>
              <a:rPr lang="en-US">
                <a:ea typeface="+mn-lt"/>
                <a:cs typeface="+mn-lt"/>
              </a:rPr>
              <a:t>.</a:t>
            </a:r>
            <a:endParaRPr lang="en-US"/>
          </a:p>
          <a:p>
            <a:pPr marL="0" indent="0">
              <a:lnSpc>
                <a:spcPct val="90000"/>
              </a:lnSpc>
              <a:buNone/>
            </a:pPr>
            <a:r>
              <a:rPr lang="en-US">
                <a:ea typeface="+mn-lt"/>
                <a:cs typeface="+mn-lt"/>
              </a:rPr>
              <a:t>Request letter must include:</a:t>
            </a:r>
            <a:endParaRPr lang="en-US"/>
          </a:p>
          <a:p>
            <a:pPr marL="1028700" lvl="1">
              <a:lnSpc>
                <a:spcPct val="90000"/>
              </a:lnSpc>
              <a:buFont typeface="Wingdings 3"/>
              <a:buChar char=""/>
            </a:pPr>
            <a:r>
              <a:rPr lang="en-US">
                <a:ea typeface="+mn-lt"/>
                <a:cs typeface="+mn-lt"/>
              </a:rPr>
              <a:t>Description of services</a:t>
            </a:r>
            <a:endParaRPr lang="en-US"/>
          </a:p>
          <a:p>
            <a:pPr marL="1028700" lvl="1">
              <a:lnSpc>
                <a:spcPct val="90000"/>
              </a:lnSpc>
              <a:buFont typeface="Wingdings 3"/>
              <a:buChar char=""/>
            </a:pPr>
            <a:r>
              <a:rPr lang="en-US">
                <a:ea typeface="+mn-lt"/>
                <a:cs typeface="+mn-lt"/>
              </a:rPr>
              <a:t>Estimated hours and pay rates</a:t>
            </a:r>
            <a:endParaRPr lang="en-US"/>
          </a:p>
          <a:p>
            <a:pPr marL="1028700" lvl="1">
              <a:lnSpc>
                <a:spcPct val="90000"/>
              </a:lnSpc>
              <a:buFont typeface="Wingdings 3"/>
              <a:buChar char=""/>
            </a:pPr>
            <a:r>
              <a:rPr lang="en-US">
                <a:ea typeface="+mn-lt"/>
                <a:cs typeface="+mn-lt"/>
              </a:rPr>
              <a:t>Proof of employment</a:t>
            </a:r>
            <a:endParaRPr lang="en-US"/>
          </a:p>
          <a:p>
            <a:pPr marL="1028700" lvl="1">
              <a:lnSpc>
                <a:spcPct val="90000"/>
              </a:lnSpc>
              <a:buFont typeface="Wingdings 3"/>
              <a:buChar char=""/>
            </a:pPr>
            <a:r>
              <a:rPr lang="en-US">
                <a:ea typeface="+mn-lt"/>
                <a:cs typeface="+mn-lt"/>
              </a:rPr>
              <a:t>Tracking commitment</a:t>
            </a:r>
            <a:endParaRPr lang="en-US"/>
          </a:p>
          <a:p>
            <a:pPr marL="1028700" lvl="1">
              <a:lnSpc>
                <a:spcPct val="90000"/>
              </a:lnSpc>
              <a:buFont typeface="Wingdings 3"/>
              <a:buChar char=""/>
            </a:pPr>
            <a:r>
              <a:rPr lang="en-US">
                <a:ea typeface="+mn-lt"/>
                <a:cs typeface="+mn-lt"/>
              </a:rPr>
              <a:t>Match amount calculation</a:t>
            </a:r>
            <a:endParaRPr lang="en-US"/>
          </a:p>
          <a:p>
            <a:pPr>
              <a:lnSpc>
                <a:spcPct val="90000"/>
              </a:lnSpc>
              <a:buFont typeface="Wingdings 3"/>
              <a:buChar char=""/>
            </a:pPr>
            <a:r>
              <a:rPr lang="en-US">
                <a:ea typeface="+mn-lt"/>
                <a:cs typeface="+mn-lt"/>
              </a:rPr>
              <a:t>If approved, grantees must document hours worked in the required format.</a:t>
            </a:r>
            <a:endParaRPr lang="en-US"/>
          </a:p>
          <a:p>
            <a:pPr marL="0" indent="0">
              <a:lnSpc>
                <a:spcPct val="90000"/>
              </a:lnSpc>
              <a:buNone/>
            </a:pPr>
            <a:endParaRPr lang="en-US" b="1"/>
          </a:p>
        </p:txBody>
      </p:sp>
    </p:spTree>
    <p:extLst>
      <p:ext uri="{BB962C8B-B14F-4D97-AF65-F5344CB8AC3E}">
        <p14:creationId xmlns:p14="http://schemas.microsoft.com/office/powerpoint/2010/main" val="988366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26605-A77C-B81F-F2E5-4DD70289D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2FB511-F69E-6A16-35B6-E814A8FCFD92}"/>
              </a:ext>
            </a:extLst>
          </p:cNvPr>
          <p:cNvSpPr>
            <a:spLocks noGrp="1"/>
          </p:cNvSpPr>
          <p:nvPr>
            <p:ph type="title"/>
          </p:nvPr>
        </p:nvSpPr>
        <p:spPr>
          <a:xfrm>
            <a:off x="643467" y="816638"/>
            <a:ext cx="3367359" cy="5224724"/>
          </a:xfrm>
        </p:spPr>
        <p:txBody>
          <a:bodyPr anchor="ctr">
            <a:normAutofit/>
          </a:bodyPr>
          <a:lstStyle/>
          <a:p>
            <a:r>
              <a:rPr lang="en-US" sz="2300">
                <a:hlinkClick r:id="rId2"/>
              </a:rPr>
              <a:t>CDBG Policy Notice 2025-004 In-Kind Contribution Policy</a:t>
            </a:r>
            <a:endParaRPr lang="en-US" sz="2300"/>
          </a:p>
        </p:txBody>
      </p:sp>
      <p:sp>
        <p:nvSpPr>
          <p:cNvPr id="3" name="Content Placeholder 2">
            <a:extLst>
              <a:ext uri="{FF2B5EF4-FFF2-40B4-BE49-F238E27FC236}">
                <a16:creationId xmlns:a16="http://schemas.microsoft.com/office/drawing/2014/main" id="{1E0D64FD-AAC5-5D39-E72B-C8BAF8A7C4A0}"/>
              </a:ext>
            </a:extLst>
          </p:cNvPr>
          <p:cNvSpPr>
            <a:spLocks noGrp="1"/>
          </p:cNvSpPr>
          <p:nvPr>
            <p:ph idx="1"/>
          </p:nvPr>
        </p:nvSpPr>
        <p:spPr>
          <a:xfrm>
            <a:off x="4654295" y="816638"/>
            <a:ext cx="4619706" cy="5224724"/>
          </a:xfrm>
        </p:spPr>
        <p:txBody>
          <a:bodyPr vert="horz" lIns="91440" tIns="45720" rIns="91440" bIns="45720" rtlCol="0" anchor="ctr">
            <a:normAutofit/>
          </a:bodyPr>
          <a:lstStyle/>
          <a:p>
            <a:pPr>
              <a:lnSpc>
                <a:spcPct val="90000"/>
              </a:lnSpc>
            </a:pPr>
            <a:r>
              <a:rPr lang="en-US" sz="1500" b="1">
                <a:ea typeface="+mn-lt"/>
                <a:cs typeface="+mn-lt"/>
              </a:rPr>
              <a:t>Types of In-Kind Contribution &amp; Request Process</a:t>
            </a:r>
          </a:p>
          <a:p>
            <a:pPr marL="0" indent="0">
              <a:lnSpc>
                <a:spcPct val="90000"/>
              </a:lnSpc>
              <a:buNone/>
            </a:pPr>
            <a:r>
              <a:rPr lang="en-US" sz="1500"/>
              <a:t>2) </a:t>
            </a:r>
            <a:r>
              <a:rPr lang="en-US" sz="1500" b="1" u="sng"/>
              <a:t> Volunteer Labor</a:t>
            </a:r>
          </a:p>
          <a:p>
            <a:pPr>
              <a:lnSpc>
                <a:spcPct val="90000"/>
              </a:lnSpc>
            </a:pPr>
            <a:r>
              <a:rPr lang="en-US" sz="1500">
                <a:ea typeface="+mn-lt"/>
                <a:cs typeface="+mn-lt"/>
              </a:rPr>
              <a:t>Unpaid professional or technical services by individuals not employed by the project’s political subdivision.</a:t>
            </a:r>
          </a:p>
          <a:p>
            <a:pPr>
              <a:lnSpc>
                <a:spcPct val="90000"/>
              </a:lnSpc>
            </a:pPr>
            <a:r>
              <a:rPr lang="en-US" sz="1500">
                <a:ea typeface="+mn-lt"/>
                <a:cs typeface="+mn-lt"/>
              </a:rPr>
              <a:t>Valued at </a:t>
            </a:r>
            <a:r>
              <a:rPr lang="en-US" sz="1500" b="1">
                <a:ea typeface="+mn-lt"/>
                <a:cs typeface="+mn-lt"/>
              </a:rPr>
              <a:t>$15/hour</a:t>
            </a:r>
            <a:r>
              <a:rPr lang="en-US" sz="1500">
                <a:ea typeface="+mn-lt"/>
                <a:cs typeface="+mn-lt"/>
              </a:rPr>
              <a:t>, regardless of task.</a:t>
            </a:r>
          </a:p>
          <a:p>
            <a:pPr>
              <a:lnSpc>
                <a:spcPct val="90000"/>
              </a:lnSpc>
            </a:pPr>
            <a:r>
              <a:rPr lang="en-US" sz="1500">
                <a:ea typeface="+mn-lt"/>
                <a:cs typeface="+mn-lt"/>
              </a:rPr>
              <a:t>Request letter must include:</a:t>
            </a:r>
          </a:p>
          <a:p>
            <a:pPr lvl="1">
              <a:lnSpc>
                <a:spcPct val="90000"/>
              </a:lnSpc>
              <a:buFont typeface="Wingdings 3" charset="2"/>
              <a:buChar char=""/>
            </a:pPr>
            <a:r>
              <a:rPr lang="en-US" sz="1500">
                <a:ea typeface="+mn-lt"/>
                <a:cs typeface="+mn-lt"/>
              </a:rPr>
              <a:t>Type of work</a:t>
            </a:r>
            <a:endParaRPr lang="en-US" sz="1500"/>
          </a:p>
          <a:p>
            <a:pPr lvl="1">
              <a:lnSpc>
                <a:spcPct val="90000"/>
              </a:lnSpc>
              <a:buFont typeface="Wingdings 3" charset="2"/>
              <a:buChar char=""/>
            </a:pPr>
            <a:r>
              <a:rPr lang="en-US" sz="1500">
                <a:ea typeface="+mn-lt"/>
                <a:cs typeface="+mn-lt"/>
              </a:rPr>
              <a:t>Estimated hours</a:t>
            </a:r>
          </a:p>
          <a:p>
            <a:pPr lvl="1">
              <a:lnSpc>
                <a:spcPct val="90000"/>
              </a:lnSpc>
              <a:buFont typeface="Wingdings 3" charset="2"/>
              <a:buChar char=""/>
            </a:pPr>
            <a:r>
              <a:rPr lang="en-US" sz="1500">
                <a:ea typeface="+mn-lt"/>
                <a:cs typeface="+mn-lt"/>
              </a:rPr>
              <a:t>Tracking commitment</a:t>
            </a:r>
          </a:p>
          <a:p>
            <a:pPr>
              <a:lnSpc>
                <a:spcPct val="90000"/>
              </a:lnSpc>
              <a:buFont typeface="Wingdings 3" charset="2"/>
              <a:buChar char=""/>
            </a:pPr>
            <a:r>
              <a:rPr lang="en-US" sz="1500">
                <a:ea typeface="+mn-lt"/>
                <a:cs typeface="+mn-lt"/>
              </a:rPr>
              <a:t>Must include a signed volunteer letter detailing:</a:t>
            </a:r>
            <a:endParaRPr lang="en-US" sz="1500"/>
          </a:p>
          <a:p>
            <a:pPr lvl="1">
              <a:lnSpc>
                <a:spcPct val="90000"/>
              </a:lnSpc>
              <a:buFont typeface="Wingdings 3" charset="2"/>
              <a:buChar char=""/>
            </a:pPr>
            <a:r>
              <a:rPr lang="en-US" sz="1500">
                <a:ea typeface="+mn-lt"/>
                <a:cs typeface="+mn-lt"/>
              </a:rPr>
              <a:t>Work description</a:t>
            </a:r>
            <a:endParaRPr lang="en-US" sz="1500"/>
          </a:p>
          <a:p>
            <a:pPr lvl="1">
              <a:lnSpc>
                <a:spcPct val="90000"/>
              </a:lnSpc>
              <a:buFont typeface="Wingdings 3" charset="2"/>
              <a:buChar char=""/>
            </a:pPr>
            <a:r>
              <a:rPr lang="en-US" sz="1500">
                <a:ea typeface="+mn-lt"/>
                <a:cs typeface="+mn-lt"/>
              </a:rPr>
              <a:t>Estimated value</a:t>
            </a:r>
            <a:endParaRPr lang="en-US" sz="1500"/>
          </a:p>
          <a:p>
            <a:pPr lvl="1">
              <a:lnSpc>
                <a:spcPct val="90000"/>
              </a:lnSpc>
              <a:buFont typeface="Wingdings 3" charset="2"/>
              <a:buChar char=""/>
            </a:pPr>
            <a:r>
              <a:rPr lang="en-US" sz="1500">
                <a:ea typeface="+mn-lt"/>
                <a:cs typeface="+mn-lt"/>
              </a:rPr>
              <a:t>No compensation statement</a:t>
            </a:r>
            <a:endParaRPr lang="en-US" sz="1500"/>
          </a:p>
          <a:p>
            <a:pPr>
              <a:lnSpc>
                <a:spcPct val="90000"/>
              </a:lnSpc>
              <a:buFont typeface="Wingdings 3" charset="2"/>
              <a:buChar char=""/>
            </a:pPr>
            <a:r>
              <a:rPr lang="en-US" sz="1500">
                <a:ea typeface="+mn-lt"/>
                <a:cs typeface="+mn-lt"/>
              </a:rPr>
              <a:t>Grantees must submit a pre-approved volunteer list before work begins.</a:t>
            </a:r>
          </a:p>
          <a:p>
            <a:pPr>
              <a:lnSpc>
                <a:spcPct val="90000"/>
              </a:lnSpc>
              <a:buAutoNum type="arabicParenR"/>
            </a:pPr>
            <a:endParaRPr lang="en-US" sz="1500"/>
          </a:p>
          <a:p>
            <a:pPr marL="0" indent="0">
              <a:lnSpc>
                <a:spcPct val="90000"/>
              </a:lnSpc>
              <a:buNone/>
            </a:pPr>
            <a:endParaRPr lang="en-US" sz="1500" b="1"/>
          </a:p>
        </p:txBody>
      </p:sp>
    </p:spTree>
    <p:extLst>
      <p:ext uri="{BB962C8B-B14F-4D97-AF65-F5344CB8AC3E}">
        <p14:creationId xmlns:p14="http://schemas.microsoft.com/office/powerpoint/2010/main" val="896804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CBAEA-418C-44AD-2F5D-08FD0FE35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1E4E2-AD68-5E55-6809-37AA24F6305C}"/>
              </a:ext>
            </a:extLst>
          </p:cNvPr>
          <p:cNvSpPr>
            <a:spLocks noGrp="1"/>
          </p:cNvSpPr>
          <p:nvPr>
            <p:ph type="title"/>
          </p:nvPr>
        </p:nvSpPr>
        <p:spPr>
          <a:xfrm>
            <a:off x="643467" y="816638"/>
            <a:ext cx="3367359" cy="5224724"/>
          </a:xfrm>
        </p:spPr>
        <p:txBody>
          <a:bodyPr anchor="ctr">
            <a:normAutofit/>
          </a:bodyPr>
          <a:lstStyle/>
          <a:p>
            <a:r>
              <a:rPr lang="en-US" sz="2300">
                <a:hlinkClick r:id="rId2"/>
              </a:rPr>
              <a:t>CDBG Policy Notice 2025-004 In-Kind Contribution Policy</a:t>
            </a:r>
            <a:endParaRPr lang="en-US" sz="2300"/>
          </a:p>
        </p:txBody>
      </p:sp>
      <p:sp>
        <p:nvSpPr>
          <p:cNvPr id="3" name="Content Placeholder 2">
            <a:extLst>
              <a:ext uri="{FF2B5EF4-FFF2-40B4-BE49-F238E27FC236}">
                <a16:creationId xmlns:a16="http://schemas.microsoft.com/office/drawing/2014/main" id="{96DC4DF2-84A0-AACC-2B75-12BDACEB8F59}"/>
              </a:ext>
            </a:extLst>
          </p:cNvPr>
          <p:cNvSpPr>
            <a:spLocks noGrp="1"/>
          </p:cNvSpPr>
          <p:nvPr>
            <p:ph idx="1"/>
          </p:nvPr>
        </p:nvSpPr>
        <p:spPr>
          <a:xfrm>
            <a:off x="4654295" y="816638"/>
            <a:ext cx="4619706" cy="5224724"/>
          </a:xfrm>
        </p:spPr>
        <p:txBody>
          <a:bodyPr vert="horz" lIns="91440" tIns="45720" rIns="91440" bIns="45720" rtlCol="0" anchor="ctr">
            <a:normAutofit fontScale="92500" lnSpcReduction="10000"/>
          </a:bodyPr>
          <a:lstStyle/>
          <a:p>
            <a:r>
              <a:rPr lang="en-US" sz="1700" b="1">
                <a:ea typeface="+mn-lt"/>
                <a:cs typeface="+mn-lt"/>
              </a:rPr>
              <a:t>Types of In-Kind Contribution &amp; Request Process</a:t>
            </a:r>
          </a:p>
          <a:p>
            <a:pPr marL="0" indent="0">
              <a:buNone/>
            </a:pPr>
            <a:r>
              <a:rPr lang="en-US" sz="1700">
                <a:ea typeface="+mn-lt"/>
                <a:cs typeface="+mn-lt"/>
              </a:rPr>
              <a:t>3) </a:t>
            </a:r>
            <a:r>
              <a:rPr lang="en-US" sz="1700" b="1" u="sng">
                <a:ea typeface="+mn-lt"/>
                <a:cs typeface="+mn-lt"/>
              </a:rPr>
              <a:t> In-Kind Donations (Items or Administrative Services)</a:t>
            </a:r>
          </a:p>
          <a:p>
            <a:pPr marL="0" indent="0">
              <a:buNone/>
            </a:pPr>
            <a:r>
              <a:rPr lang="en-US" sz="1700">
                <a:ea typeface="+mn-lt"/>
                <a:cs typeface="+mn-lt"/>
              </a:rPr>
              <a:t>Donated goods or services valued at cost. (grant administration services are eligible services that can be donated)</a:t>
            </a:r>
          </a:p>
          <a:p>
            <a:pPr>
              <a:buFont typeface="Wingdings 3"/>
              <a:buChar char=""/>
            </a:pPr>
            <a:r>
              <a:rPr lang="en-US" sz="1700">
                <a:ea typeface="+mn-lt"/>
                <a:cs typeface="+mn-lt"/>
              </a:rPr>
              <a:t>Request letter must include:</a:t>
            </a:r>
          </a:p>
          <a:p>
            <a:pPr lvl="1">
              <a:buFont typeface="Wingdings 3"/>
              <a:buChar char=""/>
            </a:pPr>
            <a:r>
              <a:rPr lang="en-US" sz="1700">
                <a:ea typeface="+mn-lt"/>
                <a:cs typeface="+mn-lt"/>
              </a:rPr>
              <a:t>Description and cost of donated items/services</a:t>
            </a:r>
          </a:p>
          <a:p>
            <a:pPr lvl="1">
              <a:buFont typeface="Wingdings 3"/>
              <a:buChar char=""/>
            </a:pPr>
            <a:r>
              <a:rPr lang="en-US" sz="1700">
                <a:ea typeface="+mn-lt"/>
                <a:cs typeface="+mn-lt"/>
              </a:rPr>
              <a:t>Match amount calculation</a:t>
            </a:r>
          </a:p>
          <a:p>
            <a:pPr lvl="1">
              <a:buFont typeface="Wingdings 3"/>
              <a:buChar char=""/>
            </a:pPr>
            <a:r>
              <a:rPr lang="en-US" sz="1700">
                <a:ea typeface="+mn-lt"/>
                <a:cs typeface="+mn-lt"/>
              </a:rPr>
              <a:t>Donor commitment letter</a:t>
            </a:r>
            <a:endParaRPr lang="en-US" sz="1700"/>
          </a:p>
          <a:p>
            <a:pPr>
              <a:buFont typeface="Wingdings 3"/>
              <a:buChar char=""/>
            </a:pPr>
            <a:r>
              <a:rPr lang="en-US" sz="1700">
                <a:ea typeface="+mn-lt"/>
                <a:cs typeface="+mn-lt"/>
              </a:rPr>
              <a:t>For land donations:</a:t>
            </a:r>
            <a:endParaRPr lang="en-US" sz="1700"/>
          </a:p>
          <a:p>
            <a:pPr lvl="1">
              <a:buFont typeface="Wingdings 3"/>
              <a:buChar char=""/>
            </a:pPr>
            <a:r>
              <a:rPr lang="en-US" sz="1700">
                <a:ea typeface="+mn-lt"/>
                <a:cs typeface="+mn-lt"/>
              </a:rPr>
              <a:t>Must include fair market value appraisal and URA documentation.</a:t>
            </a:r>
            <a:endParaRPr lang="en-US" sz="1700"/>
          </a:p>
          <a:p>
            <a:pPr lvl="1">
              <a:buFont typeface="Wingdings 3"/>
              <a:buChar char=""/>
            </a:pPr>
            <a:r>
              <a:rPr lang="en-US" sz="1700">
                <a:ea typeface="+mn-lt"/>
                <a:cs typeface="+mn-lt"/>
              </a:rPr>
              <a:t>Donations from parties with financial or ownership interest in the project are ineligible.</a:t>
            </a:r>
          </a:p>
          <a:p>
            <a:pPr marL="0" indent="0">
              <a:buNone/>
            </a:pPr>
            <a:endParaRPr lang="en-US" sz="1700"/>
          </a:p>
        </p:txBody>
      </p:sp>
    </p:spTree>
    <p:extLst>
      <p:ext uri="{BB962C8B-B14F-4D97-AF65-F5344CB8AC3E}">
        <p14:creationId xmlns:p14="http://schemas.microsoft.com/office/powerpoint/2010/main" val="3233503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C6832C-362D-FC11-3407-392FB6BCF5E4}"/>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C36B8E25-D72F-390D-2224-0B46831587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8CDFB0CB-0ED9-E61F-3BAA-1D9D068456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EB4F252-11FB-D19D-51B8-3ED696D2F9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B961601-D3C7-FCA8-7EDD-FCF44324D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25">
              <a:extLst>
                <a:ext uri="{FF2B5EF4-FFF2-40B4-BE49-F238E27FC236}">
                  <a16:creationId xmlns:a16="http://schemas.microsoft.com/office/drawing/2014/main" id="{846FAFC3-E0F2-BB58-C147-E6234F908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B6DC41F7-2F72-C673-66C2-DDF3CBC20A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27">
              <a:extLst>
                <a:ext uri="{FF2B5EF4-FFF2-40B4-BE49-F238E27FC236}">
                  <a16:creationId xmlns:a16="http://schemas.microsoft.com/office/drawing/2014/main" id="{E1839EDB-B7D5-5811-C393-2562509B9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8">
              <a:extLst>
                <a:ext uri="{FF2B5EF4-FFF2-40B4-BE49-F238E27FC236}">
                  <a16:creationId xmlns:a16="http://schemas.microsoft.com/office/drawing/2014/main" id="{C6DE35F2-2F92-B4FB-C115-6A1E06B00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9">
              <a:extLst>
                <a:ext uri="{FF2B5EF4-FFF2-40B4-BE49-F238E27FC236}">
                  <a16:creationId xmlns:a16="http://schemas.microsoft.com/office/drawing/2014/main" id="{2546808B-7751-6112-B5E2-88A697A7B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E80E4BCE-D646-FFB2-2D64-AC78B7CD6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AF7531CA-F1B6-0EB7-4CEC-9999CA5122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0" name="Rectangle 19">
            <a:extLst>
              <a:ext uri="{FF2B5EF4-FFF2-40B4-BE49-F238E27FC236}">
                <a16:creationId xmlns:a16="http://schemas.microsoft.com/office/drawing/2014/main" id="{E8EC7AA5-BE55-4B6F-C853-873815D90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5B9F2A-1DD6-B24F-85E2-6F8C17FA7ED2}"/>
              </a:ext>
            </a:extLst>
          </p:cNvPr>
          <p:cNvSpPr>
            <a:spLocks noGrp="1"/>
          </p:cNvSpPr>
          <p:nvPr>
            <p:ph type="title"/>
          </p:nvPr>
        </p:nvSpPr>
        <p:spPr>
          <a:xfrm>
            <a:off x="1333502" y="609600"/>
            <a:ext cx="8596668" cy="1320800"/>
          </a:xfrm>
        </p:spPr>
        <p:txBody>
          <a:bodyPr vert="horz" lIns="91440" tIns="45720" rIns="91440" bIns="45720" rtlCol="0" anchor="t">
            <a:normAutofit/>
          </a:bodyPr>
          <a:lstStyle/>
          <a:p>
            <a:r>
              <a:rPr lang="en-US" sz="3600" u="sng">
                <a:solidFill>
                  <a:schemeClr val="accent1"/>
                </a:solidFill>
                <a:ea typeface="+mj-lt"/>
                <a:cs typeface="+mj-lt"/>
              </a:rPr>
              <a:t>CDBG Policy Notice 2025-005 Housing Projects Programmatic Policy</a:t>
            </a:r>
            <a:endParaRPr lang="en-US" u="sng">
              <a:solidFill>
                <a:schemeClr val="accent1"/>
              </a:solidFill>
              <a:ea typeface="+mj-lt"/>
              <a:cs typeface="+mj-lt"/>
            </a:endParaRPr>
          </a:p>
        </p:txBody>
      </p:sp>
      <p:sp>
        <p:nvSpPr>
          <p:cNvPr id="22" name="Isosceles Triangle 21">
            <a:extLst>
              <a:ext uri="{FF2B5EF4-FFF2-40B4-BE49-F238E27FC236}">
                <a16:creationId xmlns:a16="http://schemas.microsoft.com/office/drawing/2014/main" id="{2BA19A05-872C-415C-1C33-7EA5ABD20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A37A2D4-DAB5-F062-6309-6CFA4F11C24A}"/>
              </a:ext>
            </a:extLst>
          </p:cNvPr>
          <p:cNvSpPr>
            <a:spLocks noGrp="1"/>
          </p:cNvSpPr>
          <p:nvPr>
            <p:ph idx="1"/>
          </p:nvPr>
        </p:nvSpPr>
        <p:spPr>
          <a:xfrm>
            <a:off x="1333502" y="2160589"/>
            <a:ext cx="8596668" cy="3880773"/>
          </a:xfrm>
        </p:spPr>
        <p:txBody>
          <a:bodyPr vert="horz" lIns="91440" tIns="45720" rIns="91440" bIns="45720" rtlCol="0">
            <a:normAutofit/>
          </a:bodyPr>
          <a:lstStyle/>
          <a:p>
            <a:pPr>
              <a:lnSpc>
                <a:spcPct val="90000"/>
              </a:lnSpc>
            </a:pPr>
            <a:r>
              <a:rPr lang="en-US" sz="1400" b="1"/>
              <a:t>Overrun Fees</a:t>
            </a:r>
            <a:br>
              <a:rPr lang="en-US" sz="1400" b="1"/>
            </a:br>
            <a:r>
              <a:rPr lang="en-US" sz="1400"/>
              <a:t>Local governments are authorized to use local funds to cover overrun fees incurred in connection with housing projects, provided that such local match funds originate from non-federal sources. The intent to use local funds as match and for overrun fees must be publicly disclosed by the local government at a public hearing prior to the submission of any application.</a:t>
            </a:r>
          </a:p>
          <a:p>
            <a:pPr>
              <a:lnSpc>
                <a:spcPct val="90000"/>
              </a:lnSpc>
            </a:pPr>
            <a:r>
              <a:rPr lang="en-US" sz="1400" b="1"/>
              <a:t>Professional Service Contracts</a:t>
            </a:r>
            <a:br>
              <a:rPr lang="en-US" sz="1400" b="1"/>
            </a:br>
            <a:r>
              <a:rPr lang="en-US" sz="1400"/>
              <a:t>All professional service contracts related to the program must be executed directly with the local government. The Office of Community and Rural Affairs (OCRA) will not authorize or accept the use of subcontracts for professional services under this policy.</a:t>
            </a:r>
          </a:p>
          <a:p>
            <a:pPr>
              <a:lnSpc>
                <a:spcPct val="90000"/>
              </a:lnSpc>
            </a:pPr>
            <a:r>
              <a:rPr lang="en-US" sz="1400" b="1"/>
              <a:t>Environmental Review Costs: </a:t>
            </a:r>
            <a:r>
              <a:rPr lang="en-US" sz="1400"/>
              <a:t>All environmental review costs associated with a housing project must be fully accounted for and included prior to the initiation of any rehabilitation activities. Costs related to radon and lead assessments or mitigation must be included within the $25,000 maximum cap established for housing projects. Any remaining funds within this cap may be allocated to rehabilitation activities.</a:t>
            </a:r>
            <a:endParaRPr lang="en-US" sz="1400" b="1"/>
          </a:p>
          <a:p>
            <a:pPr>
              <a:lnSpc>
                <a:spcPct val="90000"/>
              </a:lnSpc>
            </a:pPr>
            <a:r>
              <a:rPr lang="en-US" sz="1400" b="1"/>
              <a:t>Conflict of Interest</a:t>
            </a:r>
            <a:br>
              <a:rPr lang="en-US" sz="1400" b="1"/>
            </a:br>
            <a:r>
              <a:rPr lang="en-US" sz="1400"/>
              <a:t>No publicly elected official shall benefit, either directly or indirectly, from participation in a local owner-occupied housing rehabilitation program while holding office. This provision is intended to prevent any perceived or actual conflict of interest.</a:t>
            </a:r>
          </a:p>
          <a:p>
            <a:pPr marL="0" indent="0">
              <a:lnSpc>
                <a:spcPct val="90000"/>
              </a:lnSpc>
            </a:pPr>
            <a:endParaRPr lang="en-US" sz="1400" b="1"/>
          </a:p>
        </p:txBody>
      </p:sp>
      <p:sp>
        <p:nvSpPr>
          <p:cNvPr id="24" name="Isosceles Triangle 23">
            <a:extLst>
              <a:ext uri="{FF2B5EF4-FFF2-40B4-BE49-F238E27FC236}">
                <a16:creationId xmlns:a16="http://schemas.microsoft.com/office/drawing/2014/main" id="{23CE096E-5F71-D8D6-8A2F-37F0A5AC9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44553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35139C8-9D69-BEF7-360B-01961D2E1FBB}"/>
              </a:ext>
            </a:extLst>
          </p:cNvPr>
          <p:cNvPicPr>
            <a:picLocks noGrp="1" noChangeAspect="1" noChangeArrowheads="1"/>
          </p:cNvPicPr>
          <p:nvPr>
            <p:ph sz="half" idx="4294967295"/>
          </p:nvPr>
        </p:nvPicPr>
        <p:blipFill rotWithShape="1">
          <a:blip r:embed="rId3" cstate="print">
            <a:extLst>
              <a:ext uri="{28A0092B-C50C-407E-A947-70E740481C1C}">
                <a14:useLocalDpi xmlns:a14="http://schemas.microsoft.com/office/drawing/2010/main" val="0"/>
              </a:ext>
            </a:extLst>
          </a:blip>
          <a:stretch/>
        </p:blipFill>
        <p:spPr bwMode="auto">
          <a:xfrm>
            <a:off x="1873633" y="894347"/>
            <a:ext cx="2615538" cy="274699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14" name="Subtitle 13">
            <a:extLst>
              <a:ext uri="{FF2B5EF4-FFF2-40B4-BE49-F238E27FC236}">
                <a16:creationId xmlns:a16="http://schemas.microsoft.com/office/drawing/2014/main" id="{39A70EC8-3B3B-5AA2-E856-6C60B9603CF1}"/>
              </a:ext>
            </a:extLst>
          </p:cNvPr>
          <p:cNvSpPr>
            <a:spLocks noGrp="1"/>
          </p:cNvSpPr>
          <p:nvPr>
            <p:ph type="body" idx="4294967295"/>
          </p:nvPr>
        </p:nvSpPr>
        <p:spPr>
          <a:xfrm>
            <a:off x="1873633" y="4145304"/>
            <a:ext cx="2615538" cy="736600"/>
          </a:xfrm>
        </p:spPr>
        <p:txBody>
          <a:bodyPr vert="horz" lIns="91440" tIns="45720" rIns="91440" bIns="45720" rtlCol="0" anchor="t">
            <a:noAutofit/>
          </a:bodyPr>
          <a:lstStyle/>
          <a:p>
            <a:pPr marL="0" indent="0" algn="ctr">
              <a:buNone/>
            </a:pPr>
            <a:r>
              <a:rPr lang="en-US"/>
              <a:t>Pamela Guerrero</a:t>
            </a:r>
          </a:p>
          <a:p>
            <a:pPr marL="0" indent="0" algn="ctr">
              <a:buNone/>
            </a:pPr>
            <a:r>
              <a:rPr lang="en-US"/>
              <a:t> Senior CDBG Program and Policy Analyst</a:t>
            </a:r>
          </a:p>
        </p:txBody>
      </p:sp>
      <p:pic>
        <p:nvPicPr>
          <p:cNvPr id="2" name="Picture 1">
            <a:extLst>
              <a:ext uri="{FF2B5EF4-FFF2-40B4-BE49-F238E27FC236}">
                <a16:creationId xmlns:a16="http://schemas.microsoft.com/office/drawing/2014/main" id="{AA8B76D7-7BAB-79C6-B026-783187C0F644}"/>
              </a:ext>
            </a:extLst>
          </p:cNvPr>
          <p:cNvPicPr>
            <a:picLocks noChangeAspect="1"/>
          </p:cNvPicPr>
          <p:nvPr/>
        </p:nvPicPr>
        <p:blipFill>
          <a:blip r:embed="rId4"/>
          <a:stretch>
            <a:fillRect/>
          </a:stretch>
        </p:blipFill>
        <p:spPr>
          <a:xfrm>
            <a:off x="6331231" y="894347"/>
            <a:ext cx="2743200" cy="2743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ext Placeholder 15">
            <a:extLst>
              <a:ext uri="{FF2B5EF4-FFF2-40B4-BE49-F238E27FC236}">
                <a16:creationId xmlns:a16="http://schemas.microsoft.com/office/drawing/2014/main" id="{5679858B-63E1-F41F-9FA0-97680D8C227C}"/>
              </a:ext>
            </a:extLst>
          </p:cNvPr>
          <p:cNvSpPr txBox="1">
            <a:spLocks/>
          </p:cNvSpPr>
          <p:nvPr/>
        </p:nvSpPr>
        <p:spPr>
          <a:xfrm>
            <a:off x="6096000" y="4146892"/>
            <a:ext cx="2815563" cy="735012"/>
          </a:xfrm>
          <a:prstGeom prst="rect">
            <a:avLst/>
          </a:prstGeom>
        </p:spPr>
        <p:txBody>
          <a:bodyPr vert="horz" lIns="0" tIns="45720" rIns="0" bIns="45720" rtlCol="0" anchor="t">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1800"/>
              <a:t>Tanaha Simon</a:t>
            </a:r>
          </a:p>
          <a:p>
            <a:pPr algn="ctr"/>
            <a:r>
              <a:rPr lang="en-US" sz="1800"/>
              <a:t>CDBG Program Manager </a:t>
            </a:r>
          </a:p>
          <a:p>
            <a:endParaRPr lang="en-US" sz="1500"/>
          </a:p>
        </p:txBody>
      </p:sp>
    </p:spTree>
    <p:extLst>
      <p:ext uri="{BB962C8B-B14F-4D97-AF65-F5344CB8AC3E}">
        <p14:creationId xmlns:p14="http://schemas.microsoft.com/office/powerpoint/2010/main" val="2234449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855A5-0CBE-2CFA-0691-861575FC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FD6A00-2E1E-EE42-949A-F5A8F0F2B655}"/>
              </a:ext>
            </a:extLst>
          </p:cNvPr>
          <p:cNvSpPr>
            <a:spLocks noGrp="1"/>
          </p:cNvSpPr>
          <p:nvPr>
            <p:ph type="title"/>
          </p:nvPr>
        </p:nvSpPr>
        <p:spPr>
          <a:xfrm>
            <a:off x="4974337" y="982285"/>
            <a:ext cx="4876608" cy="3249131"/>
          </a:xfrm>
        </p:spPr>
        <p:txBody>
          <a:bodyPr vert="horz" lIns="91440" tIns="45720" rIns="91440" bIns="45720" rtlCol="0" anchor="b">
            <a:normAutofit/>
          </a:bodyPr>
          <a:lstStyle/>
          <a:p>
            <a:pPr>
              <a:lnSpc>
                <a:spcPct val="90000"/>
              </a:lnSpc>
            </a:pPr>
            <a:r>
              <a:rPr lang="en-US" sz="3800" b="1"/>
              <a:t>Changes to CDBG Programmatic Year 2025</a:t>
            </a:r>
          </a:p>
        </p:txBody>
      </p:sp>
      <p:pic>
        <p:nvPicPr>
          <p:cNvPr id="7" name="Graphic 6" descr="Checkmark">
            <a:extLst>
              <a:ext uri="{FF2B5EF4-FFF2-40B4-BE49-F238E27FC236}">
                <a16:creationId xmlns:a16="http://schemas.microsoft.com/office/drawing/2014/main" id="{FAB3028D-72A5-2EA1-3AE9-3B44CE43F1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2204415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4" name="Group 133">
            <a:extLst>
              <a:ext uri="{FF2B5EF4-FFF2-40B4-BE49-F238E27FC236}">
                <a16:creationId xmlns:a16="http://schemas.microsoft.com/office/drawing/2014/main" id="{D6280969-F024-466D-A1DB-4F848C51D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63FDD802-E6D8-4979-A1B9-BA705AE4D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BDE509DD-4B76-45F0-8144-02F1D7E1AE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FEAEFD53-0220-48B1-9EA8-3EAE151E8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8" name="Rectangle 25">
              <a:extLst>
                <a:ext uri="{FF2B5EF4-FFF2-40B4-BE49-F238E27FC236}">
                  <a16:creationId xmlns:a16="http://schemas.microsoft.com/office/drawing/2014/main" id="{92E7FABD-916D-4FF9-B5F3-44E53AFD39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9" name="Isosceles Triangle 138">
              <a:extLst>
                <a:ext uri="{FF2B5EF4-FFF2-40B4-BE49-F238E27FC236}">
                  <a16:creationId xmlns:a16="http://schemas.microsoft.com/office/drawing/2014/main" id="{826F9772-AEFE-4C6D-82B6-1207069B86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0" name="Rectangle 27">
              <a:extLst>
                <a:ext uri="{FF2B5EF4-FFF2-40B4-BE49-F238E27FC236}">
                  <a16:creationId xmlns:a16="http://schemas.microsoft.com/office/drawing/2014/main" id="{ACFBF3A9-B76A-4B4B-B6D7-CA4651F5C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1" name="Rectangle 28">
              <a:extLst>
                <a:ext uri="{FF2B5EF4-FFF2-40B4-BE49-F238E27FC236}">
                  <a16:creationId xmlns:a16="http://schemas.microsoft.com/office/drawing/2014/main" id="{BF0FAA0A-B682-4A83-BDD8-BCE0AB41C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2" name="Rectangle 29">
              <a:extLst>
                <a:ext uri="{FF2B5EF4-FFF2-40B4-BE49-F238E27FC236}">
                  <a16:creationId xmlns:a16="http://schemas.microsoft.com/office/drawing/2014/main" id="{7874A013-E5E2-4AE1-8E93-029A2B41E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 name="Isosceles Triangle 142">
              <a:extLst>
                <a:ext uri="{FF2B5EF4-FFF2-40B4-BE49-F238E27FC236}">
                  <a16:creationId xmlns:a16="http://schemas.microsoft.com/office/drawing/2014/main" id="{4355329E-E608-4F7A-B4EF-8FEF07D755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4" name="Isosceles Triangle 143">
              <a:extLst>
                <a:ext uri="{FF2B5EF4-FFF2-40B4-BE49-F238E27FC236}">
                  <a16:creationId xmlns:a16="http://schemas.microsoft.com/office/drawing/2014/main" id="{53D9BFDF-B250-44FF-9BD7-C204EFBFC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46" name="Rectangle 145">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8" name="Rectangle 147">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54"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6"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8" name="Isosceles Triangle 157">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0"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2" name="Isosceles Triangle 161">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4" name="Freeform: Shape 163">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40772D5-4352-AACD-BC57-28BC37705EB5}"/>
              </a:ext>
            </a:extLst>
          </p:cNvPr>
          <p:cNvSpPr>
            <a:spLocks noGrp="1"/>
          </p:cNvSpPr>
          <p:nvPr>
            <p:ph type="title"/>
          </p:nvPr>
        </p:nvSpPr>
        <p:spPr>
          <a:xfrm>
            <a:off x="171323" y="0"/>
            <a:ext cx="4873207" cy="1715112"/>
          </a:xfrm>
        </p:spPr>
        <p:txBody>
          <a:bodyPr vert="horz" lIns="91440" tIns="45720" rIns="91440" bIns="45720" rtlCol="0" anchor="ctr">
            <a:normAutofit fontScale="90000"/>
          </a:bodyPr>
          <a:lstStyle/>
          <a:p>
            <a:r>
              <a:rPr lang="en-US" sz="4000" b="1">
                <a:solidFill>
                  <a:srgbClr val="77D3F1"/>
                </a:solidFill>
              </a:rPr>
              <a:t>Application Process-Intent to Apply</a:t>
            </a:r>
          </a:p>
        </p:txBody>
      </p:sp>
      <p:pic>
        <p:nvPicPr>
          <p:cNvPr id="116" name="Graphic 115" descr="Badge 3 with solid fill">
            <a:extLst>
              <a:ext uri="{FF2B5EF4-FFF2-40B4-BE49-F238E27FC236}">
                <a16:creationId xmlns:a16="http://schemas.microsoft.com/office/drawing/2014/main" id="{87B033E2-D9DD-2A1B-6224-E2BF1EB3CF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9310" y="1914855"/>
            <a:ext cx="3475774" cy="3442157"/>
          </a:xfrm>
          <a:prstGeom prst="rect">
            <a:avLst/>
          </a:prstGeom>
        </p:spPr>
      </p:pic>
      <p:sp>
        <p:nvSpPr>
          <p:cNvPr id="3" name="Content Placeholder 2">
            <a:extLst>
              <a:ext uri="{FF2B5EF4-FFF2-40B4-BE49-F238E27FC236}">
                <a16:creationId xmlns:a16="http://schemas.microsoft.com/office/drawing/2014/main" id="{A7C0A4DF-1753-D34F-556D-9F69CF4DC58D}"/>
              </a:ext>
            </a:extLst>
          </p:cNvPr>
          <p:cNvSpPr>
            <a:spLocks noGrp="1"/>
          </p:cNvSpPr>
          <p:nvPr>
            <p:ph idx="1"/>
          </p:nvPr>
        </p:nvSpPr>
        <p:spPr>
          <a:xfrm>
            <a:off x="6983686" y="1291121"/>
            <a:ext cx="4410301" cy="4275122"/>
          </a:xfrm>
        </p:spPr>
        <p:txBody>
          <a:bodyPr vert="horz" lIns="91440" tIns="45720" rIns="91440" bIns="45720" rtlCol="0" anchor="t">
            <a:normAutofit fontScale="92500"/>
          </a:bodyPr>
          <a:lstStyle/>
          <a:p>
            <a:pPr>
              <a:lnSpc>
                <a:spcPct val="90000"/>
              </a:lnSpc>
              <a:buFont typeface="Wingdings" charset="2"/>
              <a:buChar char="Ø"/>
            </a:pPr>
            <a:r>
              <a:rPr lang="en-US" sz="3300">
                <a:solidFill>
                  <a:srgbClr val="FFFFFF"/>
                </a:solidFill>
              </a:rPr>
              <a:t>Planning and Owner Occupied Rehabilitation programs will now be occurring in </a:t>
            </a:r>
            <a:r>
              <a:rPr lang="en-US" sz="3300" b="1">
                <a:solidFill>
                  <a:srgbClr val="FFFFFF"/>
                </a:solidFill>
              </a:rPr>
              <a:t>three</a:t>
            </a:r>
            <a:r>
              <a:rPr lang="en-US" sz="3300">
                <a:solidFill>
                  <a:srgbClr val="FFFFFF"/>
                </a:solidFill>
              </a:rPr>
              <a:t> (3) rounds beginning in the 2026 calendar year. 2026 CDBG calendar will be released in the coming months.</a:t>
            </a:r>
          </a:p>
        </p:txBody>
      </p:sp>
      <p:sp>
        <p:nvSpPr>
          <p:cNvPr id="4" name="Slide Number Placeholder 3">
            <a:extLst>
              <a:ext uri="{FF2B5EF4-FFF2-40B4-BE49-F238E27FC236}">
                <a16:creationId xmlns:a16="http://schemas.microsoft.com/office/drawing/2014/main" id="{E09AE27B-A625-4A47-8D8D-C78EAFFCDE17}"/>
              </a:ext>
            </a:extLst>
          </p:cNvPr>
          <p:cNvSpPr>
            <a:spLocks noGrp="1"/>
          </p:cNvSpPr>
          <p:nvPr>
            <p:ph type="sldNum" sz="quarter" idx="12"/>
          </p:nvPr>
        </p:nvSpPr>
        <p:spPr>
          <a:xfrm>
            <a:off x="9662553" y="6041362"/>
            <a:ext cx="566186" cy="365125"/>
          </a:xfrm>
        </p:spPr>
        <p:txBody>
          <a:bodyPr vert="horz" lIns="91440" tIns="45720" rIns="91440" bIns="45720" rtlCol="0" anchor="ctr">
            <a:normAutofit/>
          </a:bodyPr>
          <a:lstStyle/>
          <a:p>
            <a:pPr defTabSz="457200" eaLnBrk="1" hangingPunct="1">
              <a:spcAft>
                <a:spcPts val="529"/>
              </a:spcAft>
            </a:pPr>
            <a:fld id="{B044B40D-486A-4792-BFD0-B123E13E9BEE}" type="slidenum">
              <a:rPr lang="en-US">
                <a:solidFill>
                  <a:srgbClr val="FFFFFF"/>
                </a:solidFill>
                <a:latin typeface="+mn-lt"/>
                <a:cs typeface="+mn-cs"/>
              </a:rPr>
              <a:pPr defTabSz="457200" eaLnBrk="1" hangingPunct="1">
                <a:spcAft>
                  <a:spcPts val="529"/>
                </a:spcAft>
              </a:pPr>
              <a:t>21</a:t>
            </a:fld>
            <a:endParaRPr lang="en-US">
              <a:solidFill>
                <a:srgbClr val="FFFFFF"/>
              </a:solidFill>
              <a:latin typeface="+mn-lt"/>
              <a:cs typeface="+mn-cs"/>
            </a:endParaRPr>
          </a:p>
        </p:txBody>
      </p:sp>
    </p:spTree>
    <p:extLst>
      <p:ext uri="{BB962C8B-B14F-4D97-AF65-F5344CB8AC3E}">
        <p14:creationId xmlns:p14="http://schemas.microsoft.com/office/powerpoint/2010/main" val="544485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E07D99-2AE5-71B0-6DEE-2CF94E4788D2}"/>
            </a:ext>
          </a:extLst>
        </p:cNvPr>
        <p:cNvGrpSpPr/>
        <p:nvPr/>
      </p:nvGrpSpPr>
      <p:grpSpPr>
        <a:xfrm>
          <a:off x="0" y="0"/>
          <a:ext cx="0" cy="0"/>
          <a:chOff x="0" y="0"/>
          <a:chExt cx="0" cy="0"/>
        </a:xfrm>
      </p:grpSpPr>
      <p:grpSp>
        <p:nvGrpSpPr>
          <p:cNvPr id="44" name="Group 43">
            <a:extLst>
              <a:ext uri="{FF2B5EF4-FFF2-40B4-BE49-F238E27FC236}">
                <a16:creationId xmlns:a16="http://schemas.microsoft.com/office/drawing/2014/main" id="{2D12D55F-B469-965E-E514-DC6CC97E2C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E8C9B9E5-CDC4-D675-AA1C-9F225A78FF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4D4C946-14B4-E539-566C-00411EC319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F6FD4A28-2596-FBE8-D8C4-FD59606E2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5">
              <a:extLst>
                <a:ext uri="{FF2B5EF4-FFF2-40B4-BE49-F238E27FC236}">
                  <a16:creationId xmlns:a16="http://schemas.microsoft.com/office/drawing/2014/main" id="{F161A53D-8DD6-5A5F-38FC-9D858FFE6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7D1B2A80-41E1-E788-5BBD-2CE0F9EE48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C0C4848D-231F-431D-A4B2-218B95DB4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8">
              <a:extLst>
                <a:ext uri="{FF2B5EF4-FFF2-40B4-BE49-F238E27FC236}">
                  <a16:creationId xmlns:a16="http://schemas.microsoft.com/office/drawing/2014/main" id="{5AD6F787-9A2D-4192-DBFC-07276838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9">
              <a:extLst>
                <a:ext uri="{FF2B5EF4-FFF2-40B4-BE49-F238E27FC236}">
                  <a16:creationId xmlns:a16="http://schemas.microsoft.com/office/drawing/2014/main" id="{05E3F691-9CF6-2FFE-4CF9-CC2522B2D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0BBE77C2-9407-4D11-3DEF-4B55CD07B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7C129836-BE2D-D321-EC90-C461B84B06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6F13CAA7-9A4C-7F7D-E3E2-0B141500622C}"/>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b="1">
                <a:solidFill>
                  <a:schemeClr val="accent1"/>
                </a:solidFill>
              </a:rPr>
              <a:t>General Selection Criteria</a:t>
            </a:r>
          </a:p>
        </p:txBody>
      </p:sp>
      <p:sp>
        <p:nvSpPr>
          <p:cNvPr id="4" name="Slide Number Placeholder 3">
            <a:extLst>
              <a:ext uri="{FF2B5EF4-FFF2-40B4-BE49-F238E27FC236}">
                <a16:creationId xmlns:a16="http://schemas.microsoft.com/office/drawing/2014/main" id="{D555768C-2C8F-29BD-DD65-BFE866983378}"/>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457200" eaLnBrk="1" hangingPunct="1">
              <a:spcAft>
                <a:spcPts val="529"/>
              </a:spcAft>
            </a:pPr>
            <a:fld id="{B044B40D-486A-4792-BFD0-B123E13E9BEE}" type="slidenum">
              <a:rPr lang="en-US">
                <a:latin typeface="+mn-lt"/>
                <a:cs typeface="+mn-cs"/>
              </a:rPr>
              <a:pPr defTabSz="457200" eaLnBrk="1" hangingPunct="1">
                <a:spcAft>
                  <a:spcPts val="529"/>
                </a:spcAft>
              </a:pPr>
              <a:t>22</a:t>
            </a:fld>
            <a:endParaRPr lang="en-US">
              <a:latin typeface="+mn-lt"/>
              <a:cs typeface="+mn-cs"/>
            </a:endParaRPr>
          </a:p>
        </p:txBody>
      </p:sp>
      <p:graphicFrame>
        <p:nvGraphicFramePr>
          <p:cNvPr id="6" name="Content Placeholder 2">
            <a:extLst>
              <a:ext uri="{FF2B5EF4-FFF2-40B4-BE49-F238E27FC236}">
                <a16:creationId xmlns:a16="http://schemas.microsoft.com/office/drawing/2014/main" id="{A56D80AA-0F17-C1E1-BD7F-B7DCED1948D5}"/>
              </a:ext>
            </a:extLst>
          </p:cNvPr>
          <p:cNvGraphicFramePr>
            <a:graphicFrameLocks noGrp="1"/>
          </p:cNvGraphicFramePr>
          <p:nvPr>
            <p:ph idx="1"/>
            <p:extLst>
              <p:ext uri="{D42A27DB-BD31-4B8C-83A1-F6EECF244321}">
                <p14:modId xmlns:p14="http://schemas.microsoft.com/office/powerpoint/2010/main" val="4062388595"/>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1850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7D369C-1A48-2994-BF3A-517F10727209}"/>
            </a:ext>
          </a:extLst>
        </p:cNvPr>
        <p:cNvGrpSpPr/>
        <p:nvPr/>
      </p:nvGrpSpPr>
      <p:grpSpPr>
        <a:xfrm>
          <a:off x="0" y="0"/>
          <a:ext cx="0" cy="0"/>
          <a:chOff x="0" y="0"/>
          <a:chExt cx="0" cy="0"/>
        </a:xfrm>
      </p:grpSpPr>
      <p:grpSp>
        <p:nvGrpSpPr>
          <p:cNvPr id="134" name="Group 133">
            <a:extLst>
              <a:ext uri="{FF2B5EF4-FFF2-40B4-BE49-F238E27FC236}">
                <a16:creationId xmlns:a16="http://schemas.microsoft.com/office/drawing/2014/main" id="{4C190F8F-37D8-18A9-1941-FF8FF11534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5" name="Straight Connector 134">
              <a:extLst>
                <a:ext uri="{FF2B5EF4-FFF2-40B4-BE49-F238E27FC236}">
                  <a16:creationId xmlns:a16="http://schemas.microsoft.com/office/drawing/2014/main" id="{C7DDA4DA-82BB-1F84-7EE0-42AFAF3A13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1F923E5F-BADF-7E98-7CFA-186228FDB9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7" name="Rectangle 23">
              <a:extLst>
                <a:ext uri="{FF2B5EF4-FFF2-40B4-BE49-F238E27FC236}">
                  <a16:creationId xmlns:a16="http://schemas.microsoft.com/office/drawing/2014/main" id="{AD2511B6-8A01-EC0C-1B84-BA36B7149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8" name="Rectangle 25">
              <a:extLst>
                <a:ext uri="{FF2B5EF4-FFF2-40B4-BE49-F238E27FC236}">
                  <a16:creationId xmlns:a16="http://schemas.microsoft.com/office/drawing/2014/main" id="{63EF5643-2DB1-71C3-F6D9-F96825C66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9" name="Isosceles Triangle 138">
              <a:extLst>
                <a:ext uri="{FF2B5EF4-FFF2-40B4-BE49-F238E27FC236}">
                  <a16:creationId xmlns:a16="http://schemas.microsoft.com/office/drawing/2014/main" id="{B410E762-D6A4-F71A-93C0-67CFD4FA7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0" name="Rectangle 27">
              <a:extLst>
                <a:ext uri="{FF2B5EF4-FFF2-40B4-BE49-F238E27FC236}">
                  <a16:creationId xmlns:a16="http://schemas.microsoft.com/office/drawing/2014/main" id="{07562B89-D04B-E71F-1F4A-F5BCD654AC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1" name="Rectangle 28">
              <a:extLst>
                <a:ext uri="{FF2B5EF4-FFF2-40B4-BE49-F238E27FC236}">
                  <a16:creationId xmlns:a16="http://schemas.microsoft.com/office/drawing/2014/main" id="{272C493A-2E92-EBEF-6DF9-95C40F02A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2" name="Rectangle 29">
              <a:extLst>
                <a:ext uri="{FF2B5EF4-FFF2-40B4-BE49-F238E27FC236}">
                  <a16:creationId xmlns:a16="http://schemas.microsoft.com/office/drawing/2014/main" id="{1F115564-964B-B580-C81E-75FB1787EC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3" name="Isosceles Triangle 142">
              <a:extLst>
                <a:ext uri="{FF2B5EF4-FFF2-40B4-BE49-F238E27FC236}">
                  <a16:creationId xmlns:a16="http://schemas.microsoft.com/office/drawing/2014/main" id="{2DA28EF1-EA74-765B-2211-F6AE7509A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4" name="Isosceles Triangle 143">
              <a:extLst>
                <a:ext uri="{FF2B5EF4-FFF2-40B4-BE49-F238E27FC236}">
                  <a16:creationId xmlns:a16="http://schemas.microsoft.com/office/drawing/2014/main" id="{FC41AEAD-D003-1375-C5A8-EA86380B72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146" name="Rectangle 145">
            <a:extLst>
              <a:ext uri="{FF2B5EF4-FFF2-40B4-BE49-F238E27FC236}">
                <a16:creationId xmlns:a16="http://schemas.microsoft.com/office/drawing/2014/main" id="{E3B0BB25-10B9-2A02-DE11-57CDDB4C5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8" name="Rectangle 147">
            <a:extLst>
              <a:ext uri="{FF2B5EF4-FFF2-40B4-BE49-F238E27FC236}">
                <a16:creationId xmlns:a16="http://schemas.microsoft.com/office/drawing/2014/main" id="{C171D2B1-280C-A78E-9335-3D891487F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a:extLst>
              <a:ext uri="{FF2B5EF4-FFF2-40B4-BE49-F238E27FC236}">
                <a16:creationId xmlns:a16="http://schemas.microsoft.com/office/drawing/2014/main" id="{F89151B2-E888-6171-2A19-7AB3C945D5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A79E0D6A-74A9-3E2F-D13C-5F8A62B97D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54" name="Rectangle 23">
            <a:extLst>
              <a:ext uri="{FF2B5EF4-FFF2-40B4-BE49-F238E27FC236}">
                <a16:creationId xmlns:a16="http://schemas.microsoft.com/office/drawing/2014/main" id="{77CDE061-5ED3-8C5D-E28A-150320B5C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6" name="Rectangle 25">
            <a:extLst>
              <a:ext uri="{FF2B5EF4-FFF2-40B4-BE49-F238E27FC236}">
                <a16:creationId xmlns:a16="http://schemas.microsoft.com/office/drawing/2014/main" id="{AF9FBB54-000C-3EAC-DF3F-6B90A417D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8" name="Isosceles Triangle 157">
            <a:extLst>
              <a:ext uri="{FF2B5EF4-FFF2-40B4-BE49-F238E27FC236}">
                <a16:creationId xmlns:a16="http://schemas.microsoft.com/office/drawing/2014/main" id="{C16FFD37-3BF5-C9BB-B3FD-8ADCF1DBA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0" name="Rectangle 27">
            <a:extLst>
              <a:ext uri="{FF2B5EF4-FFF2-40B4-BE49-F238E27FC236}">
                <a16:creationId xmlns:a16="http://schemas.microsoft.com/office/drawing/2014/main" id="{AEF1EC02-B727-2DF3-77F4-D24B66EA2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2" name="Isosceles Triangle 161">
            <a:extLst>
              <a:ext uri="{FF2B5EF4-FFF2-40B4-BE49-F238E27FC236}">
                <a16:creationId xmlns:a16="http://schemas.microsoft.com/office/drawing/2014/main" id="{BD6B9CA3-AEEF-C63C-B2D8-13FCB95FC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4" name="Freeform: Shape 163">
            <a:extLst>
              <a:ext uri="{FF2B5EF4-FFF2-40B4-BE49-F238E27FC236}">
                <a16:creationId xmlns:a16="http://schemas.microsoft.com/office/drawing/2014/main" id="{549AFCDE-5DC8-B4B9-409C-FCB7E83CD6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48A1286-3626-3DFC-5992-3201A5DAA070}"/>
              </a:ext>
            </a:extLst>
          </p:cNvPr>
          <p:cNvSpPr>
            <a:spLocks noGrp="1"/>
          </p:cNvSpPr>
          <p:nvPr>
            <p:ph type="title"/>
          </p:nvPr>
        </p:nvSpPr>
        <p:spPr>
          <a:xfrm>
            <a:off x="171323" y="0"/>
            <a:ext cx="4873207" cy="1715112"/>
          </a:xfrm>
        </p:spPr>
        <p:txBody>
          <a:bodyPr vert="horz" lIns="91440" tIns="45720" rIns="91440" bIns="45720" rtlCol="0" anchor="ctr">
            <a:normAutofit fontScale="90000"/>
          </a:bodyPr>
          <a:lstStyle/>
          <a:p>
            <a:r>
              <a:rPr lang="en-US" sz="4000" b="1">
                <a:solidFill>
                  <a:srgbClr val="77D3F1"/>
                </a:solidFill>
              </a:rPr>
              <a:t>Application Process-Intent to Apply</a:t>
            </a:r>
          </a:p>
        </p:txBody>
      </p:sp>
      <p:pic>
        <p:nvPicPr>
          <p:cNvPr id="116" name="Graphic 115" descr="Share with solid fill">
            <a:extLst>
              <a:ext uri="{FF2B5EF4-FFF2-40B4-BE49-F238E27FC236}">
                <a16:creationId xmlns:a16="http://schemas.microsoft.com/office/drawing/2014/main" id="{A135C72E-8886-E27B-32D2-306A726354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3" name="Content Placeholder 2">
            <a:extLst>
              <a:ext uri="{FF2B5EF4-FFF2-40B4-BE49-F238E27FC236}">
                <a16:creationId xmlns:a16="http://schemas.microsoft.com/office/drawing/2014/main" id="{3AF7B593-EE0E-9A47-C88D-2991A1A7C9A6}"/>
              </a:ext>
            </a:extLst>
          </p:cNvPr>
          <p:cNvSpPr>
            <a:spLocks noGrp="1"/>
          </p:cNvSpPr>
          <p:nvPr>
            <p:ph idx="1"/>
          </p:nvPr>
        </p:nvSpPr>
        <p:spPr>
          <a:xfrm>
            <a:off x="6849216" y="1548856"/>
            <a:ext cx="4679242" cy="3401064"/>
          </a:xfrm>
        </p:spPr>
        <p:txBody>
          <a:bodyPr vert="horz" lIns="91440" tIns="45720" rIns="91440" bIns="45720" rtlCol="0" anchor="t">
            <a:normAutofit/>
          </a:bodyPr>
          <a:lstStyle/>
          <a:p>
            <a:pPr>
              <a:lnSpc>
                <a:spcPct val="90000"/>
              </a:lnSpc>
              <a:buFont typeface="Wingdings" charset="2"/>
              <a:buChar char="Ø"/>
            </a:pPr>
            <a:r>
              <a:rPr lang="en-US" sz="3300">
                <a:solidFill>
                  <a:srgbClr val="FFFFFF"/>
                </a:solidFill>
              </a:rPr>
              <a:t>Intent to apply must be submitted to the Community Liaison and cdbg@ocra.in.gov for both OOR and Planning Programs</a:t>
            </a:r>
            <a:endParaRPr lang="en-US"/>
          </a:p>
        </p:txBody>
      </p:sp>
      <p:sp>
        <p:nvSpPr>
          <p:cNvPr id="4" name="Slide Number Placeholder 3">
            <a:extLst>
              <a:ext uri="{FF2B5EF4-FFF2-40B4-BE49-F238E27FC236}">
                <a16:creationId xmlns:a16="http://schemas.microsoft.com/office/drawing/2014/main" id="{104F6648-2986-443A-0F41-CE59DE1B1298}"/>
              </a:ext>
            </a:extLst>
          </p:cNvPr>
          <p:cNvSpPr>
            <a:spLocks noGrp="1"/>
          </p:cNvSpPr>
          <p:nvPr>
            <p:ph type="sldNum" sz="quarter" idx="12"/>
          </p:nvPr>
        </p:nvSpPr>
        <p:spPr>
          <a:xfrm>
            <a:off x="9662553" y="6041362"/>
            <a:ext cx="566186" cy="365125"/>
          </a:xfrm>
        </p:spPr>
        <p:txBody>
          <a:bodyPr vert="horz" lIns="91440" tIns="45720" rIns="91440" bIns="45720" rtlCol="0" anchor="ctr">
            <a:normAutofit/>
          </a:bodyPr>
          <a:lstStyle/>
          <a:p>
            <a:pPr defTabSz="457200" eaLnBrk="1" hangingPunct="1">
              <a:spcAft>
                <a:spcPts val="529"/>
              </a:spcAft>
            </a:pPr>
            <a:fld id="{B044B40D-486A-4792-BFD0-B123E13E9BEE}" type="slidenum">
              <a:rPr lang="en-US">
                <a:solidFill>
                  <a:srgbClr val="FFFFFF"/>
                </a:solidFill>
                <a:latin typeface="+mn-lt"/>
                <a:cs typeface="+mn-cs"/>
              </a:rPr>
              <a:pPr defTabSz="457200" eaLnBrk="1" hangingPunct="1">
                <a:spcAft>
                  <a:spcPts val="529"/>
                </a:spcAft>
              </a:pPr>
              <a:t>23</a:t>
            </a:fld>
            <a:endParaRPr lang="en-US">
              <a:solidFill>
                <a:srgbClr val="FFFFFF"/>
              </a:solidFill>
              <a:latin typeface="+mn-lt"/>
              <a:cs typeface="+mn-cs"/>
            </a:endParaRPr>
          </a:p>
        </p:txBody>
      </p:sp>
    </p:spTree>
    <p:extLst>
      <p:ext uri="{BB962C8B-B14F-4D97-AF65-F5344CB8AC3E}">
        <p14:creationId xmlns:p14="http://schemas.microsoft.com/office/powerpoint/2010/main" val="4208837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B26A54FA-C343-2718-35DD-C5453C0D63C8}"/>
              </a:ext>
            </a:extLst>
          </p:cNvPr>
          <p:cNvSpPr>
            <a:spLocks noGrp="1"/>
          </p:cNvSpPr>
          <p:nvPr>
            <p:ph type="title"/>
          </p:nvPr>
        </p:nvSpPr>
        <p:spPr>
          <a:xfrm>
            <a:off x="825501" y="-4233"/>
            <a:ext cx="8596668" cy="1320800"/>
          </a:xfrm>
        </p:spPr>
        <p:txBody>
          <a:bodyPr vert="horz" lIns="91440" tIns="45720" rIns="91440" bIns="45720" rtlCol="0" anchor="t">
            <a:normAutofit/>
          </a:bodyPr>
          <a:lstStyle/>
          <a:p>
            <a:endParaRPr lang="en-US" sz="3600">
              <a:solidFill>
                <a:schemeClr val="accent1"/>
              </a:solidFill>
            </a:endParaRPr>
          </a:p>
          <a:p>
            <a:r>
              <a:rPr lang="en-US" sz="4250"/>
              <a:t>Overdue Status</a:t>
            </a:r>
            <a:endParaRPr lang="en-US"/>
          </a:p>
        </p:txBody>
      </p:sp>
      <p:graphicFrame>
        <p:nvGraphicFramePr>
          <p:cNvPr id="5" name="Content Placeholder 2">
            <a:extLst>
              <a:ext uri="{FF2B5EF4-FFF2-40B4-BE49-F238E27FC236}">
                <a16:creationId xmlns:a16="http://schemas.microsoft.com/office/drawing/2014/main" id="{86421C87-A9BA-92C3-3147-07D008F4301C}"/>
              </a:ext>
            </a:extLst>
          </p:cNvPr>
          <p:cNvGraphicFramePr>
            <a:graphicFrameLocks noGrp="1"/>
          </p:cNvGraphicFramePr>
          <p:nvPr>
            <p:ph idx="1"/>
            <p:extLst>
              <p:ext uri="{D42A27DB-BD31-4B8C-83A1-F6EECF244321}">
                <p14:modId xmlns:p14="http://schemas.microsoft.com/office/powerpoint/2010/main" val="3979620899"/>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1098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7" name="Straight Connector 46">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9"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Isosceles Triangle 50">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5" name="Isosceles Triangle 54">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Isosceles Triangle 55">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44640C39-608B-3C2D-139E-31CEE7368B94}"/>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a:solidFill>
                  <a:schemeClr val="accent1"/>
                </a:solidFill>
              </a:rPr>
              <a:t>Reminders: QBS Planning Procurement Policy</a:t>
            </a:r>
          </a:p>
        </p:txBody>
      </p:sp>
      <p:graphicFrame>
        <p:nvGraphicFramePr>
          <p:cNvPr id="42" name="Content Placeholder 2">
            <a:extLst>
              <a:ext uri="{FF2B5EF4-FFF2-40B4-BE49-F238E27FC236}">
                <a16:creationId xmlns:a16="http://schemas.microsoft.com/office/drawing/2014/main" id="{DB0F9CA0-9DC1-8908-FB87-4DED45EC1799}"/>
              </a:ext>
            </a:extLst>
          </p:cNvPr>
          <p:cNvGraphicFramePr>
            <a:graphicFrameLocks noGrp="1"/>
          </p:cNvGraphicFramePr>
          <p:nvPr>
            <p:ph idx="1"/>
            <p:extLst>
              <p:ext uri="{D42A27DB-BD31-4B8C-83A1-F6EECF244321}">
                <p14:modId xmlns:p14="http://schemas.microsoft.com/office/powerpoint/2010/main" val="4159605880"/>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9900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825C04-6ED3-2E63-451E-CC8B32E6D265}"/>
            </a:ext>
          </a:extLst>
        </p:cNvPr>
        <p:cNvGrpSpPr/>
        <p:nvPr/>
      </p:nvGrpSpPr>
      <p:grpSpPr>
        <a:xfrm>
          <a:off x="0" y="0"/>
          <a:ext cx="0" cy="0"/>
          <a:chOff x="0" y="0"/>
          <a:chExt cx="0" cy="0"/>
        </a:xfrm>
      </p:grpSpPr>
      <p:grpSp>
        <p:nvGrpSpPr>
          <p:cNvPr id="44" name="Group 43">
            <a:extLst>
              <a:ext uri="{FF2B5EF4-FFF2-40B4-BE49-F238E27FC236}">
                <a16:creationId xmlns:a16="http://schemas.microsoft.com/office/drawing/2014/main" id="{8E9080F5-5A68-2EC9-328C-C97D7DC5F4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ECD95617-83B7-82A9-5A8F-124BB957B8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D3BD62B-6829-2830-0F40-139BA6A7AC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7E5A878F-4C55-9232-DD8F-51DE27522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5">
              <a:extLst>
                <a:ext uri="{FF2B5EF4-FFF2-40B4-BE49-F238E27FC236}">
                  <a16:creationId xmlns:a16="http://schemas.microsoft.com/office/drawing/2014/main" id="{E9781EF1-8D0D-DAB3-961F-789644F90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56A65C25-F66D-B88A-AE87-5D938D947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37AA845D-28E3-431C-D32F-BDEB6E8A31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8">
              <a:extLst>
                <a:ext uri="{FF2B5EF4-FFF2-40B4-BE49-F238E27FC236}">
                  <a16:creationId xmlns:a16="http://schemas.microsoft.com/office/drawing/2014/main" id="{13BEF438-40BF-6A24-F654-7A0287E238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9">
              <a:extLst>
                <a:ext uri="{FF2B5EF4-FFF2-40B4-BE49-F238E27FC236}">
                  <a16:creationId xmlns:a16="http://schemas.microsoft.com/office/drawing/2014/main" id="{58FA25BF-45C7-B6E3-7FE0-50910B251E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454D520C-AE9D-2999-9B06-3FF9AB890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BB3B0110-D2AE-C74E-E3CC-FDB7E45C0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AC7532FB-A6F7-9DCB-B04A-6E1D4D20297A}"/>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b="1">
                <a:solidFill>
                  <a:schemeClr val="accent1"/>
                </a:solidFill>
              </a:rPr>
              <a:t>Revised Instruction Format</a:t>
            </a:r>
            <a:endParaRPr lang="en-US">
              <a:solidFill>
                <a:schemeClr val="accent1"/>
              </a:solidFill>
            </a:endParaRPr>
          </a:p>
        </p:txBody>
      </p:sp>
      <p:sp>
        <p:nvSpPr>
          <p:cNvPr id="4" name="Slide Number Placeholder 3">
            <a:extLst>
              <a:ext uri="{FF2B5EF4-FFF2-40B4-BE49-F238E27FC236}">
                <a16:creationId xmlns:a16="http://schemas.microsoft.com/office/drawing/2014/main" id="{C11C7100-BEBF-C86C-9416-CC63FB9DE914}"/>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457200" eaLnBrk="1" hangingPunct="1">
              <a:spcAft>
                <a:spcPts val="529"/>
              </a:spcAft>
            </a:pPr>
            <a:fld id="{B044B40D-486A-4792-BFD0-B123E13E9BEE}" type="slidenum">
              <a:rPr lang="en-US">
                <a:latin typeface="+mn-lt"/>
                <a:cs typeface="+mn-cs"/>
              </a:rPr>
              <a:pPr defTabSz="457200" eaLnBrk="1" hangingPunct="1">
                <a:spcAft>
                  <a:spcPts val="529"/>
                </a:spcAft>
              </a:pPr>
              <a:t>26</a:t>
            </a:fld>
            <a:endParaRPr lang="en-US">
              <a:latin typeface="+mn-lt"/>
              <a:cs typeface="+mn-cs"/>
            </a:endParaRPr>
          </a:p>
        </p:txBody>
      </p:sp>
      <p:sp>
        <p:nvSpPr>
          <p:cNvPr id="3" name="Content Placeholder 2">
            <a:extLst>
              <a:ext uri="{FF2B5EF4-FFF2-40B4-BE49-F238E27FC236}">
                <a16:creationId xmlns:a16="http://schemas.microsoft.com/office/drawing/2014/main" id="{B7C6DDB7-25B5-91D2-B684-0F2BD4652B4B}"/>
              </a:ext>
            </a:extLst>
          </p:cNvPr>
          <p:cNvSpPr>
            <a:spLocks noGrp="1"/>
          </p:cNvSpPr>
          <p:nvPr/>
        </p:nvSpPr>
        <p:spPr>
          <a:xfrm>
            <a:off x="671767" y="1851807"/>
            <a:ext cx="7912121" cy="3154385"/>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charset="2"/>
              <a:buChar char="Ø"/>
            </a:pPr>
            <a:r>
              <a:rPr lang="en-US" sz="2400"/>
              <a:t>The format of the application instructions have been updated to ensure that key dates and important information are clearly highlighted. </a:t>
            </a:r>
            <a:endParaRPr lang="en-US"/>
          </a:p>
          <a:p>
            <a:pPr>
              <a:buFont typeface="Wingdings" charset="2"/>
              <a:buChar char="Ø"/>
            </a:pPr>
            <a:r>
              <a:rPr lang="en-US" sz="2400"/>
              <a:t>These revisions are intended to make the document more user-friendly and easier to navigate.</a:t>
            </a:r>
            <a:endParaRPr lang="en-US"/>
          </a:p>
        </p:txBody>
      </p:sp>
    </p:spTree>
    <p:extLst>
      <p:ext uri="{BB962C8B-B14F-4D97-AF65-F5344CB8AC3E}">
        <p14:creationId xmlns:p14="http://schemas.microsoft.com/office/powerpoint/2010/main" val="586783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7100588B-C9AE-A6F3-0F2F-28FF3AF83A3C}"/>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b="1">
                <a:solidFill>
                  <a:schemeClr val="accent1"/>
                </a:solidFill>
              </a:rPr>
              <a:t>Revised Instruction Format</a:t>
            </a:r>
            <a:endParaRPr lang="en-US">
              <a:solidFill>
                <a:schemeClr val="accent1"/>
              </a:solidFill>
            </a:endParaRPr>
          </a:p>
        </p:txBody>
      </p:sp>
      <p:sp>
        <p:nvSpPr>
          <p:cNvPr id="4" name="Slide Number Placeholder 3">
            <a:extLst>
              <a:ext uri="{FF2B5EF4-FFF2-40B4-BE49-F238E27FC236}">
                <a16:creationId xmlns:a16="http://schemas.microsoft.com/office/drawing/2014/main" id="{E5671F6F-F454-A624-EEBE-45235E0B3322}"/>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457200" eaLnBrk="1" hangingPunct="1">
              <a:spcAft>
                <a:spcPts val="529"/>
              </a:spcAft>
            </a:pPr>
            <a:fld id="{B044B40D-486A-4792-BFD0-B123E13E9BEE}" type="slidenum">
              <a:rPr lang="en-US">
                <a:latin typeface="+mn-lt"/>
                <a:cs typeface="+mn-cs"/>
              </a:rPr>
              <a:pPr defTabSz="457200" eaLnBrk="1" hangingPunct="1">
                <a:spcAft>
                  <a:spcPts val="529"/>
                </a:spcAft>
              </a:pPr>
              <a:t>27</a:t>
            </a:fld>
            <a:endParaRPr lang="en-US">
              <a:latin typeface="+mn-lt"/>
              <a:cs typeface="+mn-cs"/>
            </a:endParaRPr>
          </a:p>
        </p:txBody>
      </p:sp>
      <p:pic>
        <p:nvPicPr>
          <p:cNvPr id="108" name="Picture 107">
            <a:extLst>
              <a:ext uri="{FF2B5EF4-FFF2-40B4-BE49-F238E27FC236}">
                <a16:creationId xmlns:a16="http://schemas.microsoft.com/office/drawing/2014/main" id="{57658B5D-3C44-F47E-346C-FDF8D7C1376B}"/>
              </a:ext>
            </a:extLst>
          </p:cNvPr>
          <p:cNvPicPr>
            <a:picLocks noChangeAspect="1"/>
          </p:cNvPicPr>
          <p:nvPr/>
        </p:nvPicPr>
        <p:blipFill>
          <a:blip r:embed="rId2"/>
          <a:stretch>
            <a:fillRect/>
          </a:stretch>
        </p:blipFill>
        <p:spPr>
          <a:xfrm>
            <a:off x="2560061" y="1479406"/>
            <a:ext cx="4841297" cy="5395480"/>
          </a:xfrm>
          <a:prstGeom prst="rect">
            <a:avLst/>
          </a:prstGeom>
        </p:spPr>
      </p:pic>
    </p:spTree>
    <p:extLst>
      <p:ext uri="{BB962C8B-B14F-4D97-AF65-F5344CB8AC3E}">
        <p14:creationId xmlns:p14="http://schemas.microsoft.com/office/powerpoint/2010/main" val="533705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75EA18-4CF0-D819-EFC9-D1D9266F50CB}"/>
            </a:ext>
          </a:extLst>
        </p:cNvPr>
        <p:cNvGrpSpPr/>
        <p:nvPr/>
      </p:nvGrpSpPr>
      <p:grpSpPr>
        <a:xfrm>
          <a:off x="0" y="0"/>
          <a:ext cx="0" cy="0"/>
          <a:chOff x="0" y="0"/>
          <a:chExt cx="0" cy="0"/>
        </a:xfrm>
      </p:grpSpPr>
      <p:grpSp>
        <p:nvGrpSpPr>
          <p:cNvPr id="44" name="Group 43">
            <a:extLst>
              <a:ext uri="{FF2B5EF4-FFF2-40B4-BE49-F238E27FC236}">
                <a16:creationId xmlns:a16="http://schemas.microsoft.com/office/drawing/2014/main" id="{7DE0A02C-8B8C-3B33-3B75-FA6C147A06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7" name="Straight Connector 26">
              <a:extLst>
                <a:ext uri="{FF2B5EF4-FFF2-40B4-BE49-F238E27FC236}">
                  <a16:creationId xmlns:a16="http://schemas.microsoft.com/office/drawing/2014/main" id="{23459C36-5BDD-E656-018D-C84DF803C2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1A49AA6E-9703-33F6-F057-9787B422B0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9" name="Rectangle 23">
              <a:extLst>
                <a:ext uri="{FF2B5EF4-FFF2-40B4-BE49-F238E27FC236}">
                  <a16:creationId xmlns:a16="http://schemas.microsoft.com/office/drawing/2014/main" id="{5FDC306E-E694-3969-8AE2-DCE6AD8B0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5">
              <a:extLst>
                <a:ext uri="{FF2B5EF4-FFF2-40B4-BE49-F238E27FC236}">
                  <a16:creationId xmlns:a16="http://schemas.microsoft.com/office/drawing/2014/main" id="{5D7692A9-85A4-CE8F-B2AC-6A4A9F7835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Isosceles Triangle 30">
              <a:extLst>
                <a:ext uri="{FF2B5EF4-FFF2-40B4-BE49-F238E27FC236}">
                  <a16:creationId xmlns:a16="http://schemas.microsoft.com/office/drawing/2014/main" id="{E8F55670-EE40-E796-4F1D-CCD03A599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27">
              <a:extLst>
                <a:ext uri="{FF2B5EF4-FFF2-40B4-BE49-F238E27FC236}">
                  <a16:creationId xmlns:a16="http://schemas.microsoft.com/office/drawing/2014/main" id="{F53DF65A-49C9-9A3D-ECD0-A0D615702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28">
              <a:extLst>
                <a:ext uri="{FF2B5EF4-FFF2-40B4-BE49-F238E27FC236}">
                  <a16:creationId xmlns:a16="http://schemas.microsoft.com/office/drawing/2014/main" id="{E2904FD0-703F-2A5C-795F-3BF65E13A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29">
              <a:extLst>
                <a:ext uri="{FF2B5EF4-FFF2-40B4-BE49-F238E27FC236}">
                  <a16:creationId xmlns:a16="http://schemas.microsoft.com/office/drawing/2014/main" id="{1E9BA589-6E76-419E-5FF1-9A1198892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Isosceles Triangle 34">
              <a:extLst>
                <a:ext uri="{FF2B5EF4-FFF2-40B4-BE49-F238E27FC236}">
                  <a16:creationId xmlns:a16="http://schemas.microsoft.com/office/drawing/2014/main" id="{BB365BFF-8DB4-8D86-5CA4-C48C5B4FDE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6" name="Isosceles Triangle 35">
              <a:extLst>
                <a:ext uri="{FF2B5EF4-FFF2-40B4-BE49-F238E27FC236}">
                  <a16:creationId xmlns:a16="http://schemas.microsoft.com/office/drawing/2014/main" id="{3DB46532-13AC-DBAA-6A3D-834203044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E41A15A9-8CD3-2DCB-688B-B16E2E4CFEFB}"/>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b="1">
                <a:solidFill>
                  <a:schemeClr val="accent1"/>
                </a:solidFill>
              </a:rPr>
              <a:t>Revised Project Design Factors</a:t>
            </a:r>
            <a:endParaRPr lang="en-US">
              <a:solidFill>
                <a:schemeClr val="accent1"/>
              </a:solidFill>
            </a:endParaRPr>
          </a:p>
        </p:txBody>
      </p:sp>
      <p:sp>
        <p:nvSpPr>
          <p:cNvPr id="4" name="Slide Number Placeholder 3">
            <a:extLst>
              <a:ext uri="{FF2B5EF4-FFF2-40B4-BE49-F238E27FC236}">
                <a16:creationId xmlns:a16="http://schemas.microsoft.com/office/drawing/2014/main" id="{1C206791-B377-6C33-F330-04CB38958379}"/>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457200" eaLnBrk="1" hangingPunct="1">
              <a:spcAft>
                <a:spcPts val="529"/>
              </a:spcAft>
            </a:pPr>
            <a:fld id="{B044B40D-486A-4792-BFD0-B123E13E9BEE}" type="slidenum">
              <a:rPr lang="en-US">
                <a:latin typeface="+mn-lt"/>
                <a:cs typeface="+mn-cs"/>
              </a:rPr>
              <a:pPr defTabSz="457200" eaLnBrk="1" hangingPunct="1">
                <a:spcAft>
                  <a:spcPts val="529"/>
                </a:spcAft>
              </a:pPr>
              <a:t>28</a:t>
            </a:fld>
            <a:endParaRPr lang="en-US">
              <a:latin typeface="+mn-lt"/>
              <a:cs typeface="+mn-cs"/>
            </a:endParaRPr>
          </a:p>
        </p:txBody>
      </p:sp>
      <p:pic>
        <p:nvPicPr>
          <p:cNvPr id="108" name="Picture 107">
            <a:extLst>
              <a:ext uri="{FF2B5EF4-FFF2-40B4-BE49-F238E27FC236}">
                <a16:creationId xmlns:a16="http://schemas.microsoft.com/office/drawing/2014/main" id="{CCE1EBEE-15F1-B0AA-FC49-EC1AA3D46672}"/>
              </a:ext>
            </a:extLst>
          </p:cNvPr>
          <p:cNvPicPr>
            <a:picLocks noChangeAspect="1"/>
          </p:cNvPicPr>
          <p:nvPr/>
        </p:nvPicPr>
        <p:blipFill>
          <a:blip r:embed="rId2"/>
          <a:stretch>
            <a:fillRect/>
          </a:stretch>
        </p:blipFill>
        <p:spPr>
          <a:xfrm>
            <a:off x="2907444" y="1710494"/>
            <a:ext cx="4426681" cy="4675570"/>
          </a:xfrm>
          <a:prstGeom prst="rect">
            <a:avLst/>
          </a:prstGeom>
        </p:spPr>
      </p:pic>
    </p:spTree>
    <p:extLst>
      <p:ext uri="{BB962C8B-B14F-4D97-AF65-F5344CB8AC3E}">
        <p14:creationId xmlns:p14="http://schemas.microsoft.com/office/powerpoint/2010/main" val="3361344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2E9E6B-B299-3E50-94CD-D68103E1BDAF}"/>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14405419-5C1A-A72C-27A5-7CE06DADBA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294943A-BEBF-45D4-4883-AFF5BD59F7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9E87B0A-C989-62D2-A7AD-8CA4393366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779F53DF-998B-CC88-B309-BB4F262A26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BFFDEF28-3441-E8DD-D271-C79FE167C9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Isosceles Triangle 7">
              <a:extLst>
                <a:ext uri="{FF2B5EF4-FFF2-40B4-BE49-F238E27FC236}">
                  <a16:creationId xmlns:a16="http://schemas.microsoft.com/office/drawing/2014/main" id="{D91F6041-C8B4-82C0-B320-74B23FAF4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C0EF4EA1-2C45-D790-158F-42E587EC7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28">
              <a:extLst>
                <a:ext uri="{FF2B5EF4-FFF2-40B4-BE49-F238E27FC236}">
                  <a16:creationId xmlns:a16="http://schemas.microsoft.com/office/drawing/2014/main" id="{A0DDC807-1029-CB82-C2E3-E9CCDA802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C0E7AB7D-1F67-7727-C5E9-30FCAFA16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51E2D7A4-8D48-6080-A1A2-5D3ED4A4A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51CD8DFA-12BF-1AD8-7365-274CBC85BB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223125F-DEF1-B22E-B26D-206A07A570F3}"/>
              </a:ext>
            </a:extLst>
          </p:cNvPr>
          <p:cNvSpPr>
            <a:spLocks noGrp="1"/>
          </p:cNvSpPr>
          <p:nvPr>
            <p:ph type="title"/>
          </p:nvPr>
        </p:nvSpPr>
        <p:spPr>
          <a:xfrm>
            <a:off x="617192" y="412126"/>
            <a:ext cx="6696971" cy="966314"/>
          </a:xfrm>
        </p:spPr>
        <p:txBody>
          <a:bodyPr vert="horz" lIns="91440" tIns="45720" rIns="91440" bIns="45720" rtlCol="0" anchor="t">
            <a:noAutofit/>
          </a:bodyPr>
          <a:lstStyle/>
          <a:p>
            <a:pPr>
              <a:lnSpc>
                <a:spcPct val="90000"/>
              </a:lnSpc>
            </a:pPr>
            <a:r>
              <a:rPr lang="en-US" sz="4000" b="1">
                <a:solidFill>
                  <a:schemeClr val="accent1"/>
                </a:solidFill>
              </a:rPr>
              <a:t>Bonus Points-all programs</a:t>
            </a:r>
          </a:p>
        </p:txBody>
      </p:sp>
      <p:sp>
        <p:nvSpPr>
          <p:cNvPr id="271" name="Content Placeholder 2">
            <a:extLst>
              <a:ext uri="{FF2B5EF4-FFF2-40B4-BE49-F238E27FC236}">
                <a16:creationId xmlns:a16="http://schemas.microsoft.com/office/drawing/2014/main" id="{D093B1DC-CCAD-BAE7-0858-FFA702FC12E7}"/>
              </a:ext>
            </a:extLst>
          </p:cNvPr>
          <p:cNvSpPr>
            <a:spLocks noGrp="1"/>
          </p:cNvSpPr>
          <p:nvPr>
            <p:ph idx="1"/>
          </p:nvPr>
        </p:nvSpPr>
        <p:spPr>
          <a:xfrm>
            <a:off x="238038" y="1475315"/>
            <a:ext cx="8946316" cy="872285"/>
          </a:xfrm>
        </p:spPr>
        <p:txBody>
          <a:bodyPr vert="horz" lIns="91440" tIns="45720" rIns="91440" bIns="45720" rtlCol="0" anchor="ctr">
            <a:noAutofit/>
          </a:bodyPr>
          <a:lstStyle/>
          <a:p>
            <a:r>
              <a:rPr lang="en-US" sz="2400">
                <a:ea typeface="+mn-lt"/>
                <a:cs typeface="+mn-lt"/>
              </a:rPr>
              <a:t>Applicants may be eligible to receive up to 40 points for the following criteria. </a:t>
            </a:r>
          </a:p>
        </p:txBody>
      </p:sp>
      <p:graphicFrame>
        <p:nvGraphicFramePr>
          <p:cNvPr id="331" name="Content Placeholder 2">
            <a:extLst>
              <a:ext uri="{FF2B5EF4-FFF2-40B4-BE49-F238E27FC236}">
                <a16:creationId xmlns:a16="http://schemas.microsoft.com/office/drawing/2014/main" id="{C5B49BE2-F892-8904-F75A-7C70A17AAD17}"/>
              </a:ext>
            </a:extLst>
          </p:cNvPr>
          <p:cNvGraphicFramePr>
            <a:graphicFrameLocks noGrp="1"/>
          </p:cNvGraphicFramePr>
          <p:nvPr>
            <p:extLst>
              <p:ext uri="{D42A27DB-BD31-4B8C-83A1-F6EECF244321}">
                <p14:modId xmlns:p14="http://schemas.microsoft.com/office/powerpoint/2010/main" val="246311865"/>
              </p:ext>
            </p:extLst>
          </p:nvPr>
        </p:nvGraphicFramePr>
        <p:xfrm>
          <a:off x="1311926" y="2596520"/>
          <a:ext cx="6976949" cy="3957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3633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3E76F4-DEB3-0A5A-1DDE-8045ADEE6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336B72-0DD1-5409-06C8-603218D07EC2}"/>
              </a:ext>
            </a:extLst>
          </p:cNvPr>
          <p:cNvSpPr txBox="1">
            <a:spLocks/>
          </p:cNvSpPr>
          <p:nvPr/>
        </p:nvSpPr>
        <p:spPr>
          <a:xfrm>
            <a:off x="652481" y="1382486"/>
            <a:ext cx="3547581" cy="409302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4400">
                <a:solidFill>
                  <a:schemeClr val="accent1">
                    <a:lumMod val="75000"/>
                  </a:schemeClr>
                </a:solidFill>
              </a:rPr>
              <a:t>Agenda</a:t>
            </a:r>
          </a:p>
        </p:txBody>
      </p:sp>
      <p:graphicFrame>
        <p:nvGraphicFramePr>
          <p:cNvPr id="42" name="TextBox 2">
            <a:extLst>
              <a:ext uri="{FF2B5EF4-FFF2-40B4-BE49-F238E27FC236}">
                <a16:creationId xmlns:a16="http://schemas.microsoft.com/office/drawing/2014/main" id="{3EC8FBAC-33F0-318C-BF38-477ECF0F050B}"/>
              </a:ext>
            </a:extLst>
          </p:cNvPr>
          <p:cNvGraphicFramePr/>
          <p:nvPr>
            <p:extLst>
              <p:ext uri="{D42A27DB-BD31-4B8C-83A1-F6EECF244321}">
                <p14:modId xmlns:p14="http://schemas.microsoft.com/office/powerpoint/2010/main" val="1940597111"/>
              </p:ext>
            </p:extLst>
          </p:nvPr>
        </p:nvGraphicFramePr>
        <p:xfrm>
          <a:off x="2749593" y="1017405"/>
          <a:ext cx="6692814" cy="4823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1155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D2A6F7-32C4-96CD-67B7-DB8A737C858F}"/>
              </a:ext>
            </a:extLst>
          </p:cNvPr>
          <p:cNvSpPr>
            <a:spLocks noGrp="1"/>
          </p:cNvSpPr>
          <p:nvPr>
            <p:ph type="title"/>
          </p:nvPr>
        </p:nvSpPr>
        <p:spPr>
          <a:xfrm>
            <a:off x="1178763" y="277635"/>
            <a:ext cx="8288035" cy="1095059"/>
          </a:xfrm>
        </p:spPr>
        <p:txBody>
          <a:bodyPr vert="horz" lIns="91440" tIns="45720" rIns="91440" bIns="45720" rtlCol="0" anchor="b">
            <a:normAutofit/>
          </a:bodyPr>
          <a:lstStyle/>
          <a:p>
            <a:pPr>
              <a:lnSpc>
                <a:spcPct val="90000"/>
              </a:lnSpc>
            </a:pPr>
            <a:r>
              <a:rPr lang="en-US" sz="3400" b="1"/>
              <a:t>Bonus Points: Community Resilience Index</a:t>
            </a:r>
            <a:endParaRPr lang="en-US" sz="3400"/>
          </a:p>
        </p:txBody>
      </p:sp>
      <p:pic>
        <p:nvPicPr>
          <p:cNvPr id="2" name="Picture 1">
            <a:extLst>
              <a:ext uri="{FF2B5EF4-FFF2-40B4-BE49-F238E27FC236}">
                <a16:creationId xmlns:a16="http://schemas.microsoft.com/office/drawing/2014/main" id="{45A7C7F1-DAE7-72A3-4901-1D87D093FD76}"/>
              </a:ext>
            </a:extLst>
          </p:cNvPr>
          <p:cNvPicPr>
            <a:picLocks noChangeAspect="1"/>
          </p:cNvPicPr>
          <p:nvPr/>
        </p:nvPicPr>
        <p:blipFill>
          <a:blip r:embed="rId3"/>
          <a:stretch>
            <a:fillRect/>
          </a:stretch>
        </p:blipFill>
        <p:spPr>
          <a:xfrm>
            <a:off x="5321764" y="1362418"/>
            <a:ext cx="3116459" cy="3982043"/>
          </a:xfrm>
          <a:prstGeom prst="rect">
            <a:avLst/>
          </a:prstGeom>
        </p:spPr>
      </p:pic>
      <p:pic>
        <p:nvPicPr>
          <p:cNvPr id="3" name="Picture 2">
            <a:extLst>
              <a:ext uri="{FF2B5EF4-FFF2-40B4-BE49-F238E27FC236}">
                <a16:creationId xmlns:a16="http://schemas.microsoft.com/office/drawing/2014/main" id="{846A5C4B-F169-746A-E9B7-6DDC3844304D}"/>
              </a:ext>
            </a:extLst>
          </p:cNvPr>
          <p:cNvPicPr>
            <a:picLocks noChangeAspect="1"/>
          </p:cNvPicPr>
          <p:nvPr/>
        </p:nvPicPr>
        <p:blipFill>
          <a:blip r:embed="rId4"/>
          <a:srcRect l="2961" t="1819" r="3618" b="3838"/>
          <a:stretch>
            <a:fillRect/>
          </a:stretch>
        </p:blipFill>
        <p:spPr>
          <a:xfrm>
            <a:off x="1776823" y="1408323"/>
            <a:ext cx="3033119" cy="3890236"/>
          </a:xfrm>
          <a:prstGeom prst="rect">
            <a:avLst/>
          </a:prstGeom>
        </p:spPr>
      </p:pic>
      <p:sp>
        <p:nvSpPr>
          <p:cNvPr id="5" name="TextBox 4">
            <a:extLst>
              <a:ext uri="{FF2B5EF4-FFF2-40B4-BE49-F238E27FC236}">
                <a16:creationId xmlns:a16="http://schemas.microsoft.com/office/drawing/2014/main" id="{7CCC6712-5648-0DB3-7861-6318E3263F10}"/>
              </a:ext>
            </a:extLst>
          </p:cNvPr>
          <p:cNvSpPr txBox="1"/>
          <p:nvPr/>
        </p:nvSpPr>
        <p:spPr>
          <a:xfrm>
            <a:off x="1391798" y="5624111"/>
            <a:ext cx="8260814"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solidFill>
                  <a:srgbClr val="7F7F7F"/>
                </a:solidFill>
                <a:latin typeface="Gill Sans MT"/>
                <a:cs typeface="Arial"/>
              </a:rPr>
              <a:t>Now available on the CDBG Resources Website :</a:t>
            </a:r>
            <a:r>
              <a:rPr lang="en-US" sz="2000" u="sng">
                <a:solidFill>
                  <a:schemeClr val="accent1"/>
                </a:solidFill>
                <a:latin typeface="Gill Sans MT"/>
                <a:cs typeface="Arial"/>
                <a:hlinkClick r:id="rId5">
                  <a:extLst>
                    <a:ext uri="{A12FA001-AC4F-418D-AE19-62706E023703}">
                      <ahyp:hlinkClr xmlns:ahyp="http://schemas.microsoft.com/office/drawing/2018/hyperlinkcolor" val="tx"/>
                    </a:ext>
                  </a:extLst>
                </a:hlinkClick>
              </a:rPr>
              <a:t>Bonus Points Community Resilience Index Request Minimum Standards</a:t>
            </a:r>
            <a:endParaRPr lang="en-US" sz="2000">
              <a:solidFill>
                <a:schemeClr val="accent1"/>
              </a:solidFill>
              <a:latin typeface="Gill Sans MT"/>
            </a:endParaRPr>
          </a:p>
          <a:p>
            <a:pPr marL="285750" indent="-285750">
              <a:buFont typeface="Wingdings"/>
              <a:buChar char="Ø"/>
            </a:pPr>
            <a:endParaRPr lang="en-US">
              <a:solidFill>
                <a:srgbClr val="7F7F7F"/>
              </a:solidFill>
              <a:latin typeface="Gill Sans MT"/>
            </a:endParaRPr>
          </a:p>
        </p:txBody>
      </p:sp>
    </p:spTree>
    <p:extLst>
      <p:ext uri="{BB962C8B-B14F-4D97-AF65-F5344CB8AC3E}">
        <p14:creationId xmlns:p14="http://schemas.microsoft.com/office/powerpoint/2010/main" val="3301485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C0DF2-496C-D27C-E39A-0A6C56A2476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63A5C26-74A7-6294-154C-0372FBFAA3DD}"/>
              </a:ext>
            </a:extLst>
          </p:cNvPr>
          <p:cNvSpPr>
            <a:spLocks noGrp="1"/>
          </p:cNvSpPr>
          <p:nvPr>
            <p:ph type="title"/>
          </p:nvPr>
        </p:nvSpPr>
        <p:spPr>
          <a:xfrm>
            <a:off x="677334" y="609600"/>
            <a:ext cx="8596668" cy="1320800"/>
          </a:xfrm>
        </p:spPr>
        <p:txBody>
          <a:bodyPr vert="horz" lIns="91440" tIns="45720" rIns="91440" bIns="45720" rtlCol="0">
            <a:normAutofit/>
          </a:bodyPr>
          <a:lstStyle/>
          <a:p>
            <a:r>
              <a:rPr lang="en-US" b="1"/>
              <a:t>Bonus Points: Designated Disaster Areas</a:t>
            </a:r>
            <a:endParaRPr lang="en-US"/>
          </a:p>
        </p:txBody>
      </p:sp>
      <p:sp>
        <p:nvSpPr>
          <p:cNvPr id="3" name="Content Placeholder 2">
            <a:extLst>
              <a:ext uri="{FF2B5EF4-FFF2-40B4-BE49-F238E27FC236}">
                <a16:creationId xmlns:a16="http://schemas.microsoft.com/office/drawing/2014/main" id="{EB18F994-2730-8394-81F6-554638E71989}"/>
              </a:ext>
            </a:extLst>
          </p:cNvPr>
          <p:cNvSpPr>
            <a:spLocks noGrp="1"/>
          </p:cNvSpPr>
          <p:nvPr>
            <p:ph idx="1"/>
          </p:nvPr>
        </p:nvSpPr>
        <p:spPr>
          <a:xfrm>
            <a:off x="677332" y="2160589"/>
            <a:ext cx="4410718" cy="3880773"/>
          </a:xfrm>
        </p:spPr>
        <p:txBody>
          <a:bodyPr vert="horz" lIns="91440" tIns="45720" rIns="91440" bIns="45720" rtlCol="0" anchor="t">
            <a:normAutofit lnSpcReduction="10000"/>
          </a:bodyPr>
          <a:lstStyle/>
          <a:p>
            <a:r>
              <a:rPr lang="en-US">
                <a:latin typeface="Gill Sans MT"/>
                <a:cs typeface="Times New Roman"/>
              </a:rPr>
              <a:t>To be eligible for these points, applicants must provide documentation from FEMA</a:t>
            </a:r>
            <a:endParaRPr lang="en-US">
              <a:latin typeface="Gill Sans MT"/>
            </a:endParaRPr>
          </a:p>
          <a:p>
            <a:r>
              <a:rPr lang="en-US">
                <a:latin typeface="Gill Sans MT"/>
                <a:cs typeface="Times New Roman"/>
              </a:rPr>
              <a:t>The following are the available resources to verify and provide the adequate documentation</a:t>
            </a:r>
          </a:p>
          <a:p>
            <a:pPr lvl="1"/>
            <a:r>
              <a:rPr lang="en-US">
                <a:latin typeface="Gill Sans MT"/>
                <a:cs typeface="Times New Roman"/>
              </a:rPr>
              <a:t>Step-by-Step Guide to Navigating the FEMA Declarations Portal</a:t>
            </a:r>
            <a:endParaRPr lang="en-US">
              <a:latin typeface="Gill Sans MT"/>
            </a:endParaRPr>
          </a:p>
          <a:p>
            <a:pPr lvl="1"/>
            <a:r>
              <a:rPr lang="en-US">
                <a:latin typeface="Gill Sans MT"/>
                <a:cs typeface="Times New Roman"/>
              </a:rPr>
              <a:t>Confirming Individual Assistance and Public Assistance Category Designations</a:t>
            </a:r>
          </a:p>
          <a:p>
            <a:pPr marL="0" indent="0">
              <a:buNone/>
            </a:pPr>
            <a:r>
              <a:rPr lang="en-US" sz="2100">
                <a:solidFill>
                  <a:srgbClr val="7F7F7F"/>
                </a:solidFill>
                <a:latin typeface="Gill Sans MT"/>
                <a:cs typeface="Times New Roman"/>
              </a:rPr>
              <a:t>Now available on the CDBG Resources Website : </a:t>
            </a:r>
            <a:r>
              <a:rPr lang="en-US" sz="2100" u="sng">
                <a:solidFill>
                  <a:srgbClr val="19A7E0"/>
                </a:solidFill>
                <a:latin typeface="Gill Sans MT"/>
                <a:cs typeface="Times New Roman"/>
              </a:rPr>
              <a:t>Bonus Points </a:t>
            </a:r>
            <a:r>
              <a:rPr lang="en-US" sz="1900" u="sng">
                <a:solidFill>
                  <a:srgbClr val="19A7E0"/>
                </a:solidFill>
                <a:latin typeface="Gill Sans MT"/>
                <a:cs typeface="Times New Roman"/>
              </a:rPr>
              <a:t>Designated Disaster Areas Step by Step Guide</a:t>
            </a:r>
            <a:endParaRPr lang="en-US" u="sng">
              <a:solidFill>
                <a:srgbClr val="19A7E0"/>
              </a:solidFill>
            </a:endParaRPr>
          </a:p>
        </p:txBody>
      </p:sp>
      <p:pic>
        <p:nvPicPr>
          <p:cNvPr id="18" name="Picture 17" descr="A screenshot of a computer&#10;&#10;AI-generated content may be incorrect., Picture">
            <a:extLst>
              <a:ext uri="{FF2B5EF4-FFF2-40B4-BE49-F238E27FC236}">
                <a16:creationId xmlns:a16="http://schemas.microsoft.com/office/drawing/2014/main" id="{053B1C10-DC84-60EB-BE6F-45CD55DE275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rcRect l="6555" t="14064" r="12192"/>
          <a:stretch>
            <a:fillRect/>
          </a:stretch>
        </p:blipFill>
        <p:spPr>
          <a:xfrm>
            <a:off x="6006163" y="1179576"/>
            <a:ext cx="4740505" cy="2983155"/>
          </a:xfrm>
          <a:prstGeom prst="rect">
            <a:avLst/>
          </a:prstGeom>
        </p:spPr>
      </p:pic>
      <p:pic>
        <p:nvPicPr>
          <p:cNvPr id="6" name="Picture 5" descr="A screenshot of a computer&#10;&#10;AI-generated content may be incorrect., Picture">
            <a:extLst>
              <a:ext uri="{FF2B5EF4-FFF2-40B4-BE49-F238E27FC236}">
                <a16:creationId xmlns:a16="http://schemas.microsoft.com/office/drawing/2014/main" id="{99265D6C-59CF-FA1D-87B8-383D697D24E8}"/>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rcRect l="9552" t="12676" r="8975"/>
          <a:stretch>
            <a:fillRect/>
          </a:stretch>
        </p:blipFill>
        <p:spPr>
          <a:xfrm>
            <a:off x="6006163" y="3767403"/>
            <a:ext cx="4740505" cy="2730986"/>
          </a:xfrm>
          <a:prstGeom prst="rect">
            <a:avLst/>
          </a:prstGeom>
        </p:spPr>
      </p:pic>
    </p:spTree>
    <p:extLst>
      <p:ext uri="{BB962C8B-B14F-4D97-AF65-F5344CB8AC3E}">
        <p14:creationId xmlns:p14="http://schemas.microsoft.com/office/powerpoint/2010/main" val="6900893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93A21-6C14-0847-B464-1472F33006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DBA073-2A85-4A2F-87A4-23ACC056BBF0}"/>
              </a:ext>
            </a:extLst>
          </p:cNvPr>
          <p:cNvSpPr>
            <a:spLocks noGrp="1"/>
          </p:cNvSpPr>
          <p:nvPr>
            <p:ph type="title"/>
          </p:nvPr>
        </p:nvSpPr>
        <p:spPr>
          <a:xfrm>
            <a:off x="5007955" y="2562314"/>
            <a:ext cx="4417167" cy="1736337"/>
          </a:xfrm>
        </p:spPr>
        <p:txBody>
          <a:bodyPr vert="horz" lIns="91440" tIns="45720" rIns="91440" bIns="45720" rtlCol="0" anchor="b">
            <a:normAutofit/>
          </a:bodyPr>
          <a:lstStyle/>
          <a:p>
            <a:pPr>
              <a:lnSpc>
                <a:spcPct val="90000"/>
              </a:lnSpc>
            </a:pPr>
            <a:r>
              <a:rPr lang="en-US" sz="3800" b="1"/>
              <a:t>Changes for Planning Program Year 2025</a:t>
            </a:r>
          </a:p>
        </p:txBody>
      </p:sp>
      <p:pic>
        <p:nvPicPr>
          <p:cNvPr id="7" name="Graphic 6" descr="Checkmark">
            <a:extLst>
              <a:ext uri="{FF2B5EF4-FFF2-40B4-BE49-F238E27FC236}">
                <a16:creationId xmlns:a16="http://schemas.microsoft.com/office/drawing/2014/main" id="{FCBE56F7-C43C-4E59-10F5-67983C112E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3863797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25CC34-958C-CF0C-2070-A8729240B1D7}"/>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EC442FA4-754E-81DC-5720-445CEBF946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041312F8-4F11-5080-EF9F-606D54F93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7A6C320-2EA6-A412-1241-DAD86E3136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0277C303-D078-B168-2A29-0CF8A3BAF7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142090C5-7461-71DA-2908-E537181CE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Isosceles Triangle 7">
              <a:extLst>
                <a:ext uri="{FF2B5EF4-FFF2-40B4-BE49-F238E27FC236}">
                  <a16:creationId xmlns:a16="http://schemas.microsoft.com/office/drawing/2014/main" id="{D83A78F3-B72C-411D-D4F2-E02A3C7884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170A6521-C2B4-FB48-487F-19A8A5492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28">
              <a:extLst>
                <a:ext uri="{FF2B5EF4-FFF2-40B4-BE49-F238E27FC236}">
                  <a16:creationId xmlns:a16="http://schemas.microsoft.com/office/drawing/2014/main" id="{8F7094EE-E442-FC11-622D-D1898E971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41CBF4F3-8D59-D6FC-9B4B-034BC3BA64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0CAFBD1F-236D-A4B1-652B-4928CDB144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87370CF0-7245-56ED-D63E-5644480F5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03B28B37-0AA8-A6AB-4E0C-B7FC39356F4A}"/>
              </a:ext>
            </a:extLst>
          </p:cNvPr>
          <p:cNvSpPr>
            <a:spLocks noGrp="1"/>
          </p:cNvSpPr>
          <p:nvPr>
            <p:ph type="title"/>
          </p:nvPr>
        </p:nvSpPr>
        <p:spPr>
          <a:xfrm>
            <a:off x="617192" y="412126"/>
            <a:ext cx="4747148" cy="966314"/>
          </a:xfrm>
        </p:spPr>
        <p:txBody>
          <a:bodyPr vert="horz" lIns="91440" tIns="45720" rIns="91440" bIns="45720" rtlCol="0" anchor="t">
            <a:normAutofit/>
          </a:bodyPr>
          <a:lstStyle/>
          <a:p>
            <a:pPr>
              <a:lnSpc>
                <a:spcPct val="90000"/>
              </a:lnSpc>
            </a:pPr>
            <a:r>
              <a:rPr lang="en-US" sz="4000" b="1">
                <a:solidFill>
                  <a:schemeClr val="accent1"/>
                </a:solidFill>
              </a:rPr>
              <a:t>National Objective</a:t>
            </a:r>
          </a:p>
        </p:txBody>
      </p:sp>
      <p:sp>
        <p:nvSpPr>
          <p:cNvPr id="4" name="Slide Number Placeholder 3">
            <a:extLst>
              <a:ext uri="{FF2B5EF4-FFF2-40B4-BE49-F238E27FC236}">
                <a16:creationId xmlns:a16="http://schemas.microsoft.com/office/drawing/2014/main" id="{043EB68B-43D3-91AB-39D0-49C2CEC5FFD7}"/>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457200" eaLnBrk="1" hangingPunct="1">
              <a:spcAft>
                <a:spcPts val="529"/>
              </a:spcAft>
            </a:pPr>
            <a:fld id="{B044B40D-486A-4792-BFD0-B123E13E9BEE}" type="slidenum">
              <a:rPr lang="en-US">
                <a:latin typeface="+mn-lt"/>
                <a:cs typeface="+mn-cs"/>
              </a:rPr>
              <a:pPr defTabSz="457200" eaLnBrk="1" hangingPunct="1">
                <a:spcAft>
                  <a:spcPts val="529"/>
                </a:spcAft>
              </a:pPr>
              <a:t>33</a:t>
            </a:fld>
            <a:endParaRPr lang="en-US">
              <a:latin typeface="+mn-lt"/>
              <a:cs typeface="+mn-cs"/>
            </a:endParaRPr>
          </a:p>
        </p:txBody>
      </p:sp>
      <p:graphicFrame>
        <p:nvGraphicFramePr>
          <p:cNvPr id="6" name="Content Placeholder 2">
            <a:extLst>
              <a:ext uri="{FF2B5EF4-FFF2-40B4-BE49-F238E27FC236}">
                <a16:creationId xmlns:a16="http://schemas.microsoft.com/office/drawing/2014/main" id="{8FD3AFF1-72CD-613C-DB34-49DB41117578}"/>
              </a:ext>
            </a:extLst>
          </p:cNvPr>
          <p:cNvGraphicFramePr>
            <a:graphicFrameLocks noGrp="1"/>
          </p:cNvGraphicFramePr>
          <p:nvPr>
            <p:ph idx="1"/>
            <p:extLst>
              <p:ext uri="{D42A27DB-BD31-4B8C-83A1-F6EECF244321}">
                <p14:modId xmlns:p14="http://schemas.microsoft.com/office/powerpoint/2010/main" val="2454934104"/>
              </p:ext>
            </p:extLst>
          </p:nvPr>
        </p:nvGraphicFramePr>
        <p:xfrm>
          <a:off x="171950" y="761574"/>
          <a:ext cx="4233878" cy="6300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9" name="Diagram 48">
            <a:extLst>
              <a:ext uri="{FF2B5EF4-FFF2-40B4-BE49-F238E27FC236}">
                <a16:creationId xmlns:a16="http://schemas.microsoft.com/office/drawing/2014/main" id="{9829E095-55BC-EC9E-86F4-CA4B6D8CD082}"/>
              </a:ext>
            </a:extLst>
          </p:cNvPr>
          <p:cNvGraphicFramePr/>
          <p:nvPr>
            <p:extLst>
              <p:ext uri="{D42A27DB-BD31-4B8C-83A1-F6EECF244321}">
                <p14:modId xmlns:p14="http://schemas.microsoft.com/office/powerpoint/2010/main" val="916679752"/>
              </p:ext>
            </p:extLst>
          </p:nvPr>
        </p:nvGraphicFramePr>
        <p:xfrm>
          <a:off x="4404834" y="1719086"/>
          <a:ext cx="5330205" cy="44936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71984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28B06D-314F-6172-7C34-898D572F7BF2}"/>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BC6943E3-4D01-DC36-E7DA-04722419F1E4}"/>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sz="3600">
                <a:solidFill>
                  <a:schemeClr val="accent1"/>
                </a:solidFill>
              </a:rPr>
              <a:t>Changes to Planning Program Year 2025:</a:t>
            </a:r>
          </a:p>
        </p:txBody>
      </p:sp>
      <p:sp>
        <p:nvSpPr>
          <p:cNvPr id="4" name="Slide Number Placeholder 3">
            <a:extLst>
              <a:ext uri="{FF2B5EF4-FFF2-40B4-BE49-F238E27FC236}">
                <a16:creationId xmlns:a16="http://schemas.microsoft.com/office/drawing/2014/main" id="{A6D5EC1B-E084-BD59-B0C1-8933C97F89EA}"/>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457200" eaLnBrk="1" hangingPunct="1">
              <a:spcAft>
                <a:spcPts val="529"/>
              </a:spcAft>
            </a:pPr>
            <a:fld id="{B044B40D-486A-4792-BFD0-B123E13E9BEE}" type="slidenum">
              <a:rPr lang="en-US">
                <a:latin typeface="+mn-lt"/>
                <a:cs typeface="+mn-cs"/>
              </a:rPr>
              <a:pPr defTabSz="457200" eaLnBrk="1" hangingPunct="1">
                <a:spcAft>
                  <a:spcPts val="529"/>
                </a:spcAft>
              </a:pPr>
              <a:t>34</a:t>
            </a:fld>
            <a:endParaRPr lang="en-US">
              <a:latin typeface="+mn-lt"/>
              <a:cs typeface="+mn-cs"/>
            </a:endParaRPr>
          </a:p>
        </p:txBody>
      </p:sp>
      <p:graphicFrame>
        <p:nvGraphicFramePr>
          <p:cNvPr id="6" name="Content Placeholder 2">
            <a:extLst>
              <a:ext uri="{FF2B5EF4-FFF2-40B4-BE49-F238E27FC236}">
                <a16:creationId xmlns:a16="http://schemas.microsoft.com/office/drawing/2014/main" id="{AF6E680A-A9F5-405A-5B8F-F9F0C83E0700}"/>
              </a:ext>
            </a:extLst>
          </p:cNvPr>
          <p:cNvGraphicFramePr>
            <a:graphicFrameLocks noGrp="1"/>
          </p:cNvGraphicFramePr>
          <p:nvPr>
            <p:ph idx="1"/>
            <p:extLst>
              <p:ext uri="{D42A27DB-BD31-4B8C-83A1-F6EECF244321}">
                <p14:modId xmlns:p14="http://schemas.microsoft.com/office/powerpoint/2010/main" val="1411841175"/>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0260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9"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0" name="Isosceles Triangle 89">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1"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2"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3"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4" name="Isosceles Triangle 93">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5" name="Isosceles Triangle 94">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97" name="Rectangle 96">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FEC14-370A-EEE0-493B-9BAD0129420A}"/>
              </a:ext>
            </a:extLst>
          </p:cNvPr>
          <p:cNvSpPr>
            <a:spLocks noGrp="1"/>
          </p:cNvSpPr>
          <p:nvPr>
            <p:ph type="title"/>
          </p:nvPr>
        </p:nvSpPr>
        <p:spPr>
          <a:xfrm>
            <a:off x="1286933" y="609600"/>
            <a:ext cx="10197494" cy="1099457"/>
          </a:xfrm>
        </p:spPr>
        <p:txBody>
          <a:bodyPr vert="horz" lIns="91440" tIns="45720" rIns="91440" bIns="45720" rtlCol="0" anchor="t">
            <a:normAutofit/>
          </a:bodyPr>
          <a:lstStyle/>
          <a:p>
            <a:r>
              <a:rPr lang="en-US" sz="3600">
                <a:solidFill>
                  <a:schemeClr val="accent1"/>
                </a:solidFill>
              </a:rPr>
              <a:t>Planning Types Available </a:t>
            </a:r>
          </a:p>
        </p:txBody>
      </p:sp>
      <p:sp>
        <p:nvSpPr>
          <p:cNvPr id="99" name="Isosceles Triangle 98">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1" name="Isosceles Triangle 100">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4">
            <a:extLst>
              <a:ext uri="{FF2B5EF4-FFF2-40B4-BE49-F238E27FC236}">
                <a16:creationId xmlns:a16="http://schemas.microsoft.com/office/drawing/2014/main" id="{8BFC0E81-D361-B3EF-3529-C15E5B849F8D}"/>
              </a:ext>
            </a:extLst>
          </p:cNvPr>
          <p:cNvGraphicFramePr>
            <a:graphicFrameLocks noGrp="1"/>
          </p:cNvGraphicFramePr>
          <p:nvPr>
            <p:ph idx="1"/>
            <p:extLst>
              <p:ext uri="{D42A27DB-BD31-4B8C-83A1-F6EECF244321}">
                <p14:modId xmlns:p14="http://schemas.microsoft.com/office/powerpoint/2010/main" val="1855791804"/>
              </p:ext>
            </p:extLst>
          </p:nvPr>
        </p:nvGraphicFramePr>
        <p:xfrm>
          <a:off x="1286933" y="2103472"/>
          <a:ext cx="9618134" cy="3783628"/>
        </p:xfrm>
        <a:graphic>
          <a:graphicData uri="http://schemas.openxmlformats.org/drawingml/2006/table">
            <a:tbl>
              <a:tblPr firstRow="1" bandRow="1">
                <a:tableStyleId>{21E4AEA4-8DFA-4A89-87EB-49C32662AFE0}</a:tableStyleId>
              </a:tblPr>
              <a:tblGrid>
                <a:gridCol w="3333462">
                  <a:extLst>
                    <a:ext uri="{9D8B030D-6E8A-4147-A177-3AD203B41FA5}">
                      <a16:colId xmlns:a16="http://schemas.microsoft.com/office/drawing/2014/main" val="2644066742"/>
                    </a:ext>
                  </a:extLst>
                </a:gridCol>
                <a:gridCol w="3112956">
                  <a:extLst>
                    <a:ext uri="{9D8B030D-6E8A-4147-A177-3AD203B41FA5}">
                      <a16:colId xmlns:a16="http://schemas.microsoft.com/office/drawing/2014/main" val="2276153088"/>
                    </a:ext>
                  </a:extLst>
                </a:gridCol>
                <a:gridCol w="3171716">
                  <a:extLst>
                    <a:ext uri="{9D8B030D-6E8A-4147-A177-3AD203B41FA5}">
                      <a16:colId xmlns:a16="http://schemas.microsoft.com/office/drawing/2014/main" val="154318106"/>
                    </a:ext>
                  </a:extLst>
                </a:gridCol>
              </a:tblGrid>
              <a:tr h="309377">
                <a:tc>
                  <a:txBody>
                    <a:bodyPr/>
                    <a:lstStyle/>
                    <a:p>
                      <a:pPr algn="ctr" fontAlgn="base">
                        <a:lnSpc>
                          <a:spcPts val="1425"/>
                        </a:lnSpc>
                        <a:buNone/>
                      </a:pPr>
                      <a:r>
                        <a:rPr lang="en-US" sz="1400" u="none" strike="noStrike" cap="none" spc="0">
                          <a:solidFill>
                            <a:srgbClr val="000000"/>
                          </a:solidFill>
                          <a:effectLst/>
                        </a:rPr>
                        <a:t>Plan</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Maximum Grant Amount</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Local Match Requirement</a:t>
                      </a:r>
                      <a:endParaRPr lang="en-US" sz="1400" cap="none" spc="0">
                        <a:solidFill>
                          <a:srgbClr val="000000"/>
                        </a:solidFill>
                        <a:effectLst/>
                      </a:endParaRPr>
                    </a:p>
                  </a:txBody>
                  <a:tcPr marL="39138" marR="2527" marT="11182" marB="83865" anchor="ctr"/>
                </a:tc>
                <a:extLst>
                  <a:ext uri="{0D108BD9-81ED-4DB2-BD59-A6C34878D82A}">
                    <a16:rowId xmlns:a16="http://schemas.microsoft.com/office/drawing/2014/main" val="1940353554"/>
                  </a:ext>
                </a:extLst>
              </a:tr>
              <a:tr h="309377">
                <a:tc>
                  <a:txBody>
                    <a:bodyPr/>
                    <a:lstStyle/>
                    <a:p>
                      <a:pPr algn="ctr" fontAlgn="base">
                        <a:lnSpc>
                          <a:spcPts val="1425"/>
                        </a:lnSpc>
                        <a:buNone/>
                      </a:pPr>
                      <a:r>
                        <a:rPr lang="en-US" sz="1400" u="none" strike="noStrike" cap="none" spc="0">
                          <a:solidFill>
                            <a:srgbClr val="000000"/>
                          </a:solidFill>
                          <a:effectLst/>
                        </a:rPr>
                        <a:t>Master Utility Study</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$90,000 </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8%</a:t>
                      </a:r>
                      <a:endParaRPr lang="en-US" sz="1400" cap="none" spc="0">
                        <a:solidFill>
                          <a:srgbClr val="000000"/>
                        </a:solidFill>
                        <a:effectLst/>
                      </a:endParaRPr>
                    </a:p>
                  </a:txBody>
                  <a:tcPr marL="39138" marR="2527" marT="11182" marB="83865" anchor="ctr"/>
                </a:tc>
                <a:extLst>
                  <a:ext uri="{0D108BD9-81ED-4DB2-BD59-A6C34878D82A}">
                    <a16:rowId xmlns:a16="http://schemas.microsoft.com/office/drawing/2014/main" val="3836289379"/>
                  </a:ext>
                </a:extLst>
              </a:tr>
              <a:tr h="344929">
                <a:tc>
                  <a:txBody>
                    <a:bodyPr/>
                    <a:lstStyle/>
                    <a:p>
                      <a:pPr marL="457200" marR="0" lvl="1" indent="0" algn="ctr">
                        <a:lnSpc>
                          <a:spcPct val="100000"/>
                        </a:lnSpc>
                        <a:spcBef>
                          <a:spcPts val="0"/>
                        </a:spcBef>
                        <a:spcAft>
                          <a:spcPts val="0"/>
                        </a:spcAft>
                        <a:buClr>
                          <a:srgbClr val="000000"/>
                        </a:buClr>
                        <a:buNone/>
                      </a:pPr>
                      <a:r>
                        <a:rPr lang="en-US" sz="1400" u="none" strike="noStrike" cap="none" spc="0" noProof="0">
                          <a:solidFill>
                            <a:srgbClr val="000000"/>
                          </a:solidFill>
                          <a:effectLst/>
                        </a:rPr>
                        <a:t>Two Utility Study </a:t>
                      </a:r>
                    </a:p>
                  </a:txBody>
                  <a:tcPr marL="39138" marR="2527" marT="11182" marB="83865" anchor="ctr"/>
                </a:tc>
                <a:tc>
                  <a:txBody>
                    <a:bodyPr/>
                    <a:lstStyle/>
                    <a:p>
                      <a:pPr lvl="0" algn="ctr">
                        <a:lnSpc>
                          <a:spcPts val="1425"/>
                        </a:lnSpc>
                        <a:buNone/>
                      </a:pPr>
                      <a:r>
                        <a:rPr lang="en-US" sz="1400" u="none" strike="noStrike" cap="none" spc="0" noProof="0">
                          <a:solidFill>
                            <a:srgbClr val="000000"/>
                          </a:solidFill>
                          <a:effectLst/>
                        </a:rPr>
                        <a:t>$60,000</a:t>
                      </a:r>
                      <a:endParaRPr lang="en-US" sz="1400">
                        <a:solidFill>
                          <a:srgbClr val="000000"/>
                        </a:solidFill>
                      </a:endParaRPr>
                    </a:p>
                  </a:txBody>
                  <a:tcPr marL="39138" marR="2527" marT="11182" marB="83865" anchor="ctr"/>
                </a:tc>
                <a:tc>
                  <a:txBody>
                    <a:bodyPr/>
                    <a:lstStyle/>
                    <a:p>
                      <a:pPr lvl="0" algn="ctr">
                        <a:lnSpc>
                          <a:spcPts val="1425"/>
                        </a:lnSpc>
                        <a:buNone/>
                      </a:pPr>
                      <a:r>
                        <a:rPr lang="en-US" sz="1400" u="none" strike="noStrike" cap="none" spc="0" noProof="0">
                          <a:solidFill>
                            <a:srgbClr val="000000"/>
                          </a:solidFill>
                          <a:effectLst/>
                        </a:rPr>
                        <a:t>8%</a:t>
                      </a:r>
                      <a:endParaRPr lang="en-US" sz="1400">
                        <a:solidFill>
                          <a:srgbClr val="000000"/>
                        </a:solidFill>
                      </a:endParaRPr>
                    </a:p>
                  </a:txBody>
                  <a:tcPr marL="39138" marR="2527" marT="11182" marB="83865" anchor="ctr"/>
                </a:tc>
                <a:extLst>
                  <a:ext uri="{0D108BD9-81ED-4DB2-BD59-A6C34878D82A}">
                    <a16:rowId xmlns:a16="http://schemas.microsoft.com/office/drawing/2014/main" val="1252583185"/>
                  </a:ext>
                </a:extLst>
              </a:tr>
              <a:tr h="344929">
                <a:tc>
                  <a:txBody>
                    <a:bodyPr/>
                    <a:lstStyle/>
                    <a:p>
                      <a:pPr marL="457200" marR="0" lvl="1" indent="0" algn="ctr">
                        <a:lnSpc>
                          <a:spcPct val="100000"/>
                        </a:lnSpc>
                        <a:spcBef>
                          <a:spcPts val="0"/>
                        </a:spcBef>
                        <a:spcAft>
                          <a:spcPts val="0"/>
                        </a:spcAft>
                        <a:buClr>
                          <a:srgbClr val="000000"/>
                        </a:buClr>
                        <a:buNone/>
                      </a:pPr>
                      <a:r>
                        <a:rPr lang="en-US" sz="1400" u="none" strike="noStrike" cap="none" spc="0" noProof="0">
                          <a:solidFill>
                            <a:srgbClr val="000000"/>
                          </a:solidFill>
                          <a:effectLst/>
                        </a:rPr>
                        <a:t>Single  Utilities Study </a:t>
                      </a:r>
                    </a:p>
                  </a:txBody>
                  <a:tcPr marL="39138" marR="2527" marT="11182" marB="83865" anchor="ctr"/>
                </a:tc>
                <a:tc>
                  <a:txBody>
                    <a:bodyPr/>
                    <a:lstStyle/>
                    <a:p>
                      <a:pPr lvl="0" algn="ctr">
                        <a:lnSpc>
                          <a:spcPts val="1425"/>
                        </a:lnSpc>
                        <a:buNone/>
                      </a:pPr>
                      <a:r>
                        <a:rPr lang="en-US" sz="1400" u="none" strike="noStrike" cap="none" spc="0" noProof="0">
                          <a:solidFill>
                            <a:srgbClr val="000000"/>
                          </a:solidFill>
                          <a:effectLst/>
                        </a:rPr>
                        <a:t>$30,000</a:t>
                      </a:r>
                      <a:endParaRPr lang="en-US" sz="1400">
                        <a:solidFill>
                          <a:srgbClr val="000000"/>
                        </a:solidFill>
                      </a:endParaRPr>
                    </a:p>
                  </a:txBody>
                  <a:tcPr marL="39138" marR="2527" marT="11182" marB="83865" anchor="ctr"/>
                </a:tc>
                <a:tc>
                  <a:txBody>
                    <a:bodyPr/>
                    <a:lstStyle/>
                    <a:p>
                      <a:pPr lvl="0" algn="ctr">
                        <a:lnSpc>
                          <a:spcPts val="1425"/>
                        </a:lnSpc>
                        <a:buNone/>
                      </a:pPr>
                      <a:r>
                        <a:rPr lang="en-US" sz="1400" u="none" strike="noStrike" cap="none" spc="0" noProof="0">
                          <a:solidFill>
                            <a:srgbClr val="000000"/>
                          </a:solidFill>
                          <a:effectLst/>
                        </a:rPr>
                        <a:t>8%</a:t>
                      </a:r>
                      <a:endParaRPr lang="en-US" sz="1400">
                        <a:solidFill>
                          <a:srgbClr val="000000"/>
                        </a:solidFill>
                      </a:endParaRPr>
                    </a:p>
                  </a:txBody>
                  <a:tcPr marL="39138" marR="2527" marT="11182" marB="83865" anchor="ctr"/>
                </a:tc>
                <a:extLst>
                  <a:ext uri="{0D108BD9-81ED-4DB2-BD59-A6C34878D82A}">
                    <a16:rowId xmlns:a16="http://schemas.microsoft.com/office/drawing/2014/main" val="4014053101"/>
                  </a:ext>
                </a:extLst>
              </a:tr>
              <a:tr h="309377">
                <a:tc>
                  <a:txBody>
                    <a:bodyPr/>
                    <a:lstStyle/>
                    <a:p>
                      <a:pPr algn="ctr" fontAlgn="base">
                        <a:lnSpc>
                          <a:spcPts val="1425"/>
                        </a:lnSpc>
                        <a:buNone/>
                      </a:pPr>
                      <a:r>
                        <a:rPr lang="en-US" sz="1400" u="none" strike="noStrike" cap="none" spc="0">
                          <a:solidFill>
                            <a:srgbClr val="000000"/>
                          </a:solidFill>
                          <a:effectLst/>
                        </a:rPr>
                        <a:t>Comprehensive*</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$60,000 </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8%</a:t>
                      </a:r>
                      <a:endParaRPr lang="en-US" sz="1400" cap="none" spc="0">
                        <a:solidFill>
                          <a:srgbClr val="000000"/>
                        </a:solidFill>
                        <a:effectLst/>
                      </a:endParaRPr>
                    </a:p>
                  </a:txBody>
                  <a:tcPr marL="39138" marR="2527" marT="11182" marB="83865" anchor="ctr"/>
                </a:tc>
                <a:extLst>
                  <a:ext uri="{0D108BD9-81ED-4DB2-BD59-A6C34878D82A}">
                    <a16:rowId xmlns:a16="http://schemas.microsoft.com/office/drawing/2014/main" val="2465801017"/>
                  </a:ext>
                </a:extLst>
              </a:tr>
              <a:tr h="309377">
                <a:tc>
                  <a:txBody>
                    <a:bodyPr/>
                    <a:lstStyle/>
                    <a:p>
                      <a:pPr algn="ctr" fontAlgn="base">
                        <a:lnSpc>
                          <a:spcPts val="1425"/>
                        </a:lnSpc>
                        <a:buNone/>
                      </a:pPr>
                      <a:r>
                        <a:rPr lang="en-US" sz="1400" u="none" strike="noStrike" cap="none" spc="0">
                          <a:solidFill>
                            <a:srgbClr val="000000"/>
                          </a:solidFill>
                          <a:effectLst/>
                        </a:rPr>
                        <a:t>Economic Development</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$40,000 </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8%</a:t>
                      </a:r>
                      <a:endParaRPr lang="en-US" sz="1400" cap="none" spc="0">
                        <a:solidFill>
                          <a:srgbClr val="000000"/>
                        </a:solidFill>
                        <a:effectLst/>
                      </a:endParaRPr>
                    </a:p>
                  </a:txBody>
                  <a:tcPr marL="39138" marR="2527" marT="11182" marB="83865" anchor="ctr"/>
                </a:tc>
                <a:extLst>
                  <a:ext uri="{0D108BD9-81ED-4DB2-BD59-A6C34878D82A}">
                    <a16:rowId xmlns:a16="http://schemas.microsoft.com/office/drawing/2014/main" val="241426236"/>
                  </a:ext>
                </a:extLst>
              </a:tr>
              <a:tr h="309377">
                <a:tc>
                  <a:txBody>
                    <a:bodyPr/>
                    <a:lstStyle/>
                    <a:p>
                      <a:pPr algn="ctr" fontAlgn="base">
                        <a:lnSpc>
                          <a:spcPts val="1425"/>
                        </a:lnSpc>
                        <a:buNone/>
                      </a:pPr>
                      <a:r>
                        <a:rPr lang="en-US" sz="1400" u="none" strike="noStrike" cap="none" spc="0">
                          <a:solidFill>
                            <a:srgbClr val="000000"/>
                          </a:solidFill>
                          <a:effectLst/>
                        </a:rPr>
                        <a:t>Broadband</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$70,000 </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8%</a:t>
                      </a:r>
                      <a:endParaRPr lang="en-US" sz="1400" cap="none" spc="0">
                        <a:solidFill>
                          <a:srgbClr val="000000"/>
                        </a:solidFill>
                        <a:effectLst/>
                      </a:endParaRPr>
                    </a:p>
                  </a:txBody>
                  <a:tcPr marL="39138" marR="2527" marT="11182" marB="83865" anchor="ctr"/>
                </a:tc>
                <a:extLst>
                  <a:ext uri="{0D108BD9-81ED-4DB2-BD59-A6C34878D82A}">
                    <a16:rowId xmlns:a16="http://schemas.microsoft.com/office/drawing/2014/main" val="3545427001"/>
                  </a:ext>
                </a:extLst>
              </a:tr>
              <a:tr h="309377">
                <a:tc>
                  <a:txBody>
                    <a:bodyPr/>
                    <a:lstStyle/>
                    <a:p>
                      <a:pPr algn="ctr" fontAlgn="base">
                        <a:lnSpc>
                          <a:spcPts val="1425"/>
                        </a:lnSpc>
                        <a:buNone/>
                      </a:pPr>
                      <a:r>
                        <a:rPr lang="en-US" sz="1400" u="none" strike="noStrike" cap="none" spc="0">
                          <a:solidFill>
                            <a:srgbClr val="000000"/>
                          </a:solidFill>
                          <a:effectLst/>
                        </a:rPr>
                        <a:t>Public Facilities</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$20,000 </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8%</a:t>
                      </a:r>
                      <a:endParaRPr lang="en-US" sz="1400" cap="none" spc="0">
                        <a:solidFill>
                          <a:srgbClr val="000000"/>
                        </a:solidFill>
                        <a:effectLst/>
                      </a:endParaRPr>
                    </a:p>
                  </a:txBody>
                  <a:tcPr marL="39138" marR="2527" marT="11182" marB="83865" anchor="ctr"/>
                </a:tc>
                <a:extLst>
                  <a:ext uri="{0D108BD9-81ED-4DB2-BD59-A6C34878D82A}">
                    <a16:rowId xmlns:a16="http://schemas.microsoft.com/office/drawing/2014/main" val="3280307540"/>
                  </a:ext>
                </a:extLst>
              </a:tr>
              <a:tr h="309377">
                <a:tc>
                  <a:txBody>
                    <a:bodyPr/>
                    <a:lstStyle/>
                    <a:p>
                      <a:pPr algn="ctr" fontAlgn="base">
                        <a:lnSpc>
                          <a:spcPts val="1425"/>
                        </a:lnSpc>
                        <a:buNone/>
                      </a:pPr>
                      <a:r>
                        <a:rPr lang="en-US" sz="1400" u="none" strike="noStrike" cap="none" spc="0">
                          <a:solidFill>
                            <a:srgbClr val="000000"/>
                          </a:solidFill>
                          <a:effectLst/>
                        </a:rPr>
                        <a:t>Environmental Assessment</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$20,000 </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8%</a:t>
                      </a:r>
                      <a:endParaRPr lang="en-US" sz="1400" cap="none" spc="0">
                        <a:solidFill>
                          <a:srgbClr val="000000"/>
                        </a:solidFill>
                        <a:effectLst/>
                      </a:endParaRPr>
                    </a:p>
                  </a:txBody>
                  <a:tcPr marL="39138" marR="2527" marT="11182" marB="83865" anchor="ctr"/>
                </a:tc>
                <a:extLst>
                  <a:ext uri="{0D108BD9-81ED-4DB2-BD59-A6C34878D82A}">
                    <a16:rowId xmlns:a16="http://schemas.microsoft.com/office/drawing/2014/main" val="1021199728"/>
                  </a:ext>
                </a:extLst>
              </a:tr>
              <a:tr h="309377">
                <a:tc>
                  <a:txBody>
                    <a:bodyPr/>
                    <a:lstStyle/>
                    <a:p>
                      <a:pPr algn="ctr" fontAlgn="base">
                        <a:lnSpc>
                          <a:spcPts val="1425"/>
                        </a:lnSpc>
                        <a:buNone/>
                      </a:pPr>
                      <a:r>
                        <a:rPr lang="en-US" sz="1400" u="none" strike="noStrike" cap="none" spc="0">
                          <a:solidFill>
                            <a:srgbClr val="000000"/>
                          </a:solidFill>
                          <a:effectLst/>
                        </a:rPr>
                        <a:t>Historic Preservation</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$20,000 </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8%</a:t>
                      </a:r>
                      <a:endParaRPr lang="en-US" sz="1400" cap="none" spc="0">
                        <a:solidFill>
                          <a:srgbClr val="000000"/>
                        </a:solidFill>
                        <a:effectLst/>
                      </a:endParaRPr>
                    </a:p>
                  </a:txBody>
                  <a:tcPr marL="39138" marR="2527" marT="11182" marB="83865" anchor="ctr"/>
                </a:tc>
                <a:extLst>
                  <a:ext uri="{0D108BD9-81ED-4DB2-BD59-A6C34878D82A}">
                    <a16:rowId xmlns:a16="http://schemas.microsoft.com/office/drawing/2014/main" val="354576670"/>
                  </a:ext>
                </a:extLst>
              </a:tr>
              <a:tr h="309377">
                <a:tc>
                  <a:txBody>
                    <a:bodyPr/>
                    <a:lstStyle/>
                    <a:p>
                      <a:pPr algn="ctr" fontAlgn="base">
                        <a:lnSpc>
                          <a:spcPts val="1425"/>
                        </a:lnSpc>
                        <a:buNone/>
                      </a:pPr>
                      <a:r>
                        <a:rPr lang="en-US" sz="1400" u="none" strike="noStrike" cap="none" spc="0">
                          <a:solidFill>
                            <a:srgbClr val="000000"/>
                          </a:solidFill>
                          <a:effectLst/>
                        </a:rPr>
                        <a:t>Downtown Revitalization*</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$40,000 </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8%</a:t>
                      </a:r>
                      <a:endParaRPr lang="en-US" sz="1400" cap="none" spc="0">
                        <a:solidFill>
                          <a:srgbClr val="000000"/>
                        </a:solidFill>
                        <a:effectLst/>
                      </a:endParaRPr>
                    </a:p>
                  </a:txBody>
                  <a:tcPr marL="39138" marR="2527" marT="11182" marB="83865" anchor="ctr"/>
                </a:tc>
                <a:extLst>
                  <a:ext uri="{0D108BD9-81ED-4DB2-BD59-A6C34878D82A}">
                    <a16:rowId xmlns:a16="http://schemas.microsoft.com/office/drawing/2014/main" val="3677072201"/>
                  </a:ext>
                </a:extLst>
              </a:tr>
              <a:tr h="309377">
                <a:tc>
                  <a:txBody>
                    <a:bodyPr/>
                    <a:lstStyle/>
                    <a:p>
                      <a:pPr algn="ctr" fontAlgn="base">
                        <a:lnSpc>
                          <a:spcPts val="1425"/>
                        </a:lnSpc>
                        <a:buNone/>
                      </a:pPr>
                      <a:r>
                        <a:rPr lang="en-US" sz="1400" u="none" strike="noStrike" cap="none" spc="0">
                          <a:solidFill>
                            <a:srgbClr val="000000"/>
                          </a:solidFill>
                          <a:effectLst/>
                        </a:rPr>
                        <a:t>COVID-19 Economic Recovery</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$50,000</a:t>
                      </a:r>
                      <a:endParaRPr lang="en-US" sz="1400" cap="none" spc="0">
                        <a:solidFill>
                          <a:srgbClr val="000000"/>
                        </a:solidFill>
                        <a:effectLst/>
                      </a:endParaRPr>
                    </a:p>
                  </a:txBody>
                  <a:tcPr marL="39138" marR="2527" marT="11182" marB="83865" anchor="ctr"/>
                </a:tc>
                <a:tc>
                  <a:txBody>
                    <a:bodyPr/>
                    <a:lstStyle/>
                    <a:p>
                      <a:pPr algn="ctr" fontAlgn="base">
                        <a:lnSpc>
                          <a:spcPts val="1425"/>
                        </a:lnSpc>
                        <a:buNone/>
                      </a:pPr>
                      <a:r>
                        <a:rPr lang="en-US" sz="1400" u="none" strike="noStrike" cap="none" spc="0">
                          <a:solidFill>
                            <a:srgbClr val="000000"/>
                          </a:solidFill>
                          <a:effectLst/>
                        </a:rPr>
                        <a:t>8%</a:t>
                      </a:r>
                      <a:endParaRPr lang="en-US" sz="1400" cap="none" spc="0">
                        <a:solidFill>
                          <a:srgbClr val="000000"/>
                        </a:solidFill>
                        <a:effectLst/>
                      </a:endParaRPr>
                    </a:p>
                  </a:txBody>
                  <a:tcPr marL="39138" marR="2527" marT="11182" marB="83865" anchor="ctr"/>
                </a:tc>
                <a:extLst>
                  <a:ext uri="{0D108BD9-81ED-4DB2-BD59-A6C34878D82A}">
                    <a16:rowId xmlns:a16="http://schemas.microsoft.com/office/drawing/2014/main" val="2498651307"/>
                  </a:ext>
                </a:extLst>
              </a:tr>
            </a:tbl>
          </a:graphicData>
        </a:graphic>
      </p:graphicFrame>
    </p:spTree>
    <p:extLst>
      <p:ext uri="{BB962C8B-B14F-4D97-AF65-F5344CB8AC3E}">
        <p14:creationId xmlns:p14="http://schemas.microsoft.com/office/powerpoint/2010/main" val="1579090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Isosceles Triangle 17">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21" name="Rectangle 20">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58C337-28B9-A618-8AE9-D469990B076F}"/>
              </a:ext>
            </a:extLst>
          </p:cNvPr>
          <p:cNvSpPr>
            <a:spLocks noGrp="1"/>
          </p:cNvSpPr>
          <p:nvPr>
            <p:ph type="title"/>
          </p:nvPr>
        </p:nvSpPr>
        <p:spPr>
          <a:xfrm>
            <a:off x="1286933" y="609600"/>
            <a:ext cx="10197494" cy="1099457"/>
          </a:xfrm>
        </p:spPr>
        <p:txBody>
          <a:bodyPr vert="horz" lIns="91440" tIns="45720" rIns="91440" bIns="45720" rtlCol="0" anchor="t">
            <a:normAutofit/>
          </a:bodyPr>
          <a:lstStyle/>
          <a:p>
            <a:r>
              <a:rPr lang="en-US" sz="3600">
                <a:solidFill>
                  <a:schemeClr val="accent1"/>
                </a:solidFill>
              </a:rPr>
              <a:t>Minimum Planning Requirements</a:t>
            </a:r>
          </a:p>
        </p:txBody>
      </p:sp>
      <p:sp>
        <p:nvSpPr>
          <p:cNvPr id="23" name="Isosceles Triangle 22">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D8EE6B5D-8BB7-DA44-CA31-A649B080CA3D}"/>
              </a:ext>
            </a:extLst>
          </p:cNvPr>
          <p:cNvGraphicFramePr>
            <a:graphicFrameLocks noGrp="1"/>
          </p:cNvGraphicFramePr>
          <p:nvPr>
            <p:ph idx="1"/>
            <p:extLst>
              <p:ext uri="{D42A27DB-BD31-4B8C-83A1-F6EECF244321}">
                <p14:modId xmlns:p14="http://schemas.microsoft.com/office/powerpoint/2010/main" val="105034049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0140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947CDE17-06F4-4FCE-8BFE-AD89EACB7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1" name="Straight Connector 70">
              <a:extLst>
                <a:ext uri="{FF2B5EF4-FFF2-40B4-BE49-F238E27FC236}">
                  <a16:creationId xmlns:a16="http://schemas.microsoft.com/office/drawing/2014/main" id="{4A64534B-C7D9-476B-876D-0A9259D502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C527E124-CDC8-4D04-848D-E43E18F425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3" name="Rectangle 23">
              <a:extLst>
                <a:ext uri="{FF2B5EF4-FFF2-40B4-BE49-F238E27FC236}">
                  <a16:creationId xmlns:a16="http://schemas.microsoft.com/office/drawing/2014/main" id="{A768FF94-39B1-44FB-9670-D6F5007FB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Rectangle 25">
              <a:extLst>
                <a:ext uri="{FF2B5EF4-FFF2-40B4-BE49-F238E27FC236}">
                  <a16:creationId xmlns:a16="http://schemas.microsoft.com/office/drawing/2014/main" id="{FCE6337A-0F72-4D0B-81DA-748DC80AB6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Isosceles Triangle 74">
              <a:extLst>
                <a:ext uri="{FF2B5EF4-FFF2-40B4-BE49-F238E27FC236}">
                  <a16:creationId xmlns:a16="http://schemas.microsoft.com/office/drawing/2014/main" id="{2972CF86-A510-4E29-8CED-C0612D080F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27">
              <a:extLst>
                <a:ext uri="{FF2B5EF4-FFF2-40B4-BE49-F238E27FC236}">
                  <a16:creationId xmlns:a16="http://schemas.microsoft.com/office/drawing/2014/main" id="{51B0A8D9-B28B-4CE3-8AB6-6633ADD99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28">
              <a:extLst>
                <a:ext uri="{FF2B5EF4-FFF2-40B4-BE49-F238E27FC236}">
                  <a16:creationId xmlns:a16="http://schemas.microsoft.com/office/drawing/2014/main" id="{525DA9CC-B1B1-4F33-9ED2-89012EA5B4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8" name="Rectangle 29">
              <a:extLst>
                <a:ext uri="{FF2B5EF4-FFF2-40B4-BE49-F238E27FC236}">
                  <a16:creationId xmlns:a16="http://schemas.microsoft.com/office/drawing/2014/main" id="{6AE546F2-92C0-4C9C-BF28-052A7D0A3B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Isosceles Triangle 78">
              <a:extLst>
                <a:ext uri="{FF2B5EF4-FFF2-40B4-BE49-F238E27FC236}">
                  <a16:creationId xmlns:a16="http://schemas.microsoft.com/office/drawing/2014/main" id="{1111385C-91E7-44E8-AAE5-019E48D76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0" name="Isosceles Triangle 79">
              <a:extLst>
                <a:ext uri="{FF2B5EF4-FFF2-40B4-BE49-F238E27FC236}">
                  <a16:creationId xmlns:a16="http://schemas.microsoft.com/office/drawing/2014/main" id="{54455A30-C651-4002-BE70-2A0F05BA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useBgFill="1">
        <p:nvSpPr>
          <p:cNvPr id="82" name="Rectangle 81">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E6AEF5-AC9C-EA2A-EC4E-5FAA8776D4D2}"/>
              </a:ext>
            </a:extLst>
          </p:cNvPr>
          <p:cNvSpPr>
            <a:spLocks noGrp="1"/>
          </p:cNvSpPr>
          <p:nvPr>
            <p:ph type="title"/>
          </p:nvPr>
        </p:nvSpPr>
        <p:spPr>
          <a:xfrm>
            <a:off x="1286933" y="609600"/>
            <a:ext cx="10197494" cy="1099457"/>
          </a:xfrm>
        </p:spPr>
        <p:txBody>
          <a:bodyPr vert="horz" lIns="91440" tIns="45720" rIns="91440" bIns="45720" rtlCol="0" anchor="t">
            <a:normAutofit/>
          </a:bodyPr>
          <a:lstStyle/>
          <a:p>
            <a:r>
              <a:rPr lang="en-US" sz="3600">
                <a:solidFill>
                  <a:schemeClr val="accent1"/>
                </a:solidFill>
              </a:rPr>
              <a:t>Active Minimum Planning Requirements</a:t>
            </a:r>
          </a:p>
        </p:txBody>
      </p:sp>
      <p:sp>
        <p:nvSpPr>
          <p:cNvPr id="84" name="Isosceles Triangle 83">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Isosceles Triangle 85">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6" name="Content Placeholder 2">
            <a:extLst>
              <a:ext uri="{FF2B5EF4-FFF2-40B4-BE49-F238E27FC236}">
                <a16:creationId xmlns:a16="http://schemas.microsoft.com/office/drawing/2014/main" id="{C5EBA718-9297-E75C-6855-A33EF1E5241D}"/>
              </a:ext>
            </a:extLst>
          </p:cNvPr>
          <p:cNvGraphicFramePr>
            <a:graphicFrameLocks noGrp="1"/>
          </p:cNvGraphicFramePr>
          <p:nvPr>
            <p:ph idx="1"/>
            <p:extLst>
              <p:ext uri="{D42A27DB-BD31-4B8C-83A1-F6EECF244321}">
                <p14:modId xmlns:p14="http://schemas.microsoft.com/office/powerpoint/2010/main" val="382283591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0200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E815A-11E6-098E-7DA3-24C09D536277}"/>
              </a:ext>
            </a:extLst>
          </p:cNvPr>
          <p:cNvSpPr>
            <a:spLocks noGrp="1"/>
          </p:cNvSpPr>
          <p:nvPr>
            <p:ph type="ctrTitle"/>
          </p:nvPr>
        </p:nvSpPr>
        <p:spPr>
          <a:xfrm>
            <a:off x="861484" y="298450"/>
            <a:ext cx="5861936" cy="1286468"/>
          </a:xfrm>
        </p:spPr>
        <p:txBody>
          <a:bodyPr vert="horz" lIns="91440" tIns="45720" rIns="91440" bIns="45720" rtlCol="0" anchor="t">
            <a:normAutofit/>
          </a:bodyPr>
          <a:lstStyle/>
          <a:p>
            <a:pPr algn="l"/>
            <a:r>
              <a:rPr lang="en-US" sz="3600" b="1"/>
              <a:t>Program Specific Points</a:t>
            </a:r>
            <a:br>
              <a:rPr lang="en-US" sz="3600" b="1"/>
            </a:br>
            <a:r>
              <a:rPr lang="en-US" sz="1800" b="1">
                <a:solidFill>
                  <a:schemeClr val="tx1"/>
                </a:solidFill>
              </a:rPr>
              <a:t>Total Possible Points:</a:t>
            </a:r>
            <a:r>
              <a:rPr lang="en-US" sz="3600">
                <a:solidFill>
                  <a:schemeClr val="tx1"/>
                </a:solidFill>
              </a:rPr>
              <a:t> </a:t>
            </a:r>
            <a:r>
              <a:rPr lang="en-US" sz="1800">
                <a:solidFill>
                  <a:schemeClr val="tx1"/>
                </a:solidFill>
              </a:rPr>
              <a:t>50 points</a:t>
            </a:r>
            <a:endParaRPr lang="en-US">
              <a:solidFill>
                <a:schemeClr val="tx1"/>
              </a:solidFill>
            </a:endParaRPr>
          </a:p>
        </p:txBody>
      </p:sp>
      <p:sp>
        <p:nvSpPr>
          <p:cNvPr id="4" name="Slide Number Placeholder 3">
            <a:extLst>
              <a:ext uri="{FF2B5EF4-FFF2-40B4-BE49-F238E27FC236}">
                <a16:creationId xmlns:a16="http://schemas.microsoft.com/office/drawing/2014/main" id="{ADFCB4FC-2C95-22F4-3071-D6E3B8993BC1}"/>
              </a:ext>
            </a:extLst>
          </p:cNvPr>
          <p:cNvSpPr>
            <a:spLocks noGrp="1"/>
          </p:cNvSpPr>
          <p:nvPr>
            <p:ph type="sldNum" sz="quarter" idx="12"/>
          </p:nvPr>
        </p:nvSpPr>
        <p:spPr/>
        <p:txBody>
          <a:bodyPr vert="horz" lIns="91440" tIns="45720" rIns="91440" bIns="45720" rtlCol="0" anchor="ctr">
            <a:normAutofit/>
          </a:bodyPr>
          <a:lstStyle/>
          <a:p>
            <a:pPr defTabSz="457200" eaLnBrk="1" hangingPunct="1">
              <a:spcAft>
                <a:spcPts val="529"/>
              </a:spcAft>
            </a:pPr>
            <a:fld id="{B044B40D-486A-4792-BFD0-B123E13E9BEE}" type="slidenum">
              <a:rPr lang="en-US">
                <a:latin typeface="+mn-lt"/>
                <a:cs typeface="+mn-cs"/>
              </a:rPr>
              <a:pPr defTabSz="457200" eaLnBrk="1" hangingPunct="1">
                <a:spcAft>
                  <a:spcPts val="529"/>
                </a:spcAft>
              </a:pPr>
              <a:t>38</a:t>
            </a:fld>
            <a:endParaRPr lang="en-US">
              <a:latin typeface="+mn-lt"/>
              <a:cs typeface="+mn-cs"/>
            </a:endParaRPr>
          </a:p>
        </p:txBody>
      </p:sp>
      <p:graphicFrame>
        <p:nvGraphicFramePr>
          <p:cNvPr id="444" name="Content Placeholder 2">
            <a:extLst>
              <a:ext uri="{FF2B5EF4-FFF2-40B4-BE49-F238E27FC236}">
                <a16:creationId xmlns:a16="http://schemas.microsoft.com/office/drawing/2014/main" id="{8B9B2304-FAEF-9635-BFDD-26C05E8660C9}"/>
              </a:ext>
            </a:extLst>
          </p:cNvPr>
          <p:cNvGraphicFramePr>
            <a:graphicFrameLocks noGrp="1"/>
          </p:cNvGraphicFramePr>
          <p:nvPr>
            <p:extLst>
              <p:ext uri="{D42A27DB-BD31-4B8C-83A1-F6EECF244321}">
                <p14:modId xmlns:p14="http://schemas.microsoft.com/office/powerpoint/2010/main" val="648560780"/>
              </p:ext>
            </p:extLst>
          </p:nvPr>
        </p:nvGraphicFramePr>
        <p:xfrm>
          <a:off x="952093" y="1591103"/>
          <a:ext cx="8321032" cy="3957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2950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B2D1BE-7A1D-CC85-9ED3-E30C6D810CF6}"/>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1">
            <a:extLst>
              <a:ext uri="{FF2B5EF4-FFF2-40B4-BE49-F238E27FC236}">
                <a16:creationId xmlns:a16="http://schemas.microsoft.com/office/drawing/2014/main" id="{C3A87337-36D0-BA3E-CDAE-A0D4CD8DA5B5}"/>
              </a:ext>
            </a:extLst>
          </p:cNvPr>
          <p:cNvSpPr>
            <a:spLocks noGrp="1"/>
          </p:cNvSpPr>
          <p:nvPr>
            <p:ph type="title"/>
          </p:nvPr>
        </p:nvSpPr>
        <p:spPr>
          <a:xfrm>
            <a:off x="673754" y="643467"/>
            <a:ext cx="4203045" cy="1375608"/>
          </a:xfrm>
        </p:spPr>
        <p:txBody>
          <a:bodyPr vert="horz" lIns="91440" tIns="45720" rIns="91440" bIns="45720" rtlCol="0" anchor="ctr">
            <a:normAutofit/>
          </a:bodyPr>
          <a:lstStyle/>
          <a:p>
            <a:r>
              <a:rPr lang="en-US" b="1">
                <a:solidFill>
                  <a:schemeClr val="bg1"/>
                </a:solidFill>
              </a:rPr>
              <a:t>Program Specific Points Form</a:t>
            </a:r>
            <a:endParaRPr lang="en-US">
              <a:solidFill>
                <a:schemeClr val="bg1"/>
              </a:solidFill>
            </a:endParaRPr>
          </a:p>
        </p:txBody>
      </p:sp>
      <p:sp>
        <p:nvSpPr>
          <p:cNvPr id="2" name="TextBox 1">
            <a:extLst>
              <a:ext uri="{FF2B5EF4-FFF2-40B4-BE49-F238E27FC236}">
                <a16:creationId xmlns:a16="http://schemas.microsoft.com/office/drawing/2014/main" id="{1762E846-285C-EE26-ABBD-FA1835D04D9D}"/>
              </a:ext>
            </a:extLst>
          </p:cNvPr>
          <p:cNvSpPr txBox="1"/>
          <p:nvPr/>
        </p:nvSpPr>
        <p:spPr>
          <a:xfrm>
            <a:off x="673754" y="2160590"/>
            <a:ext cx="3973943" cy="344011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defTabSz="457200" eaLnBrk="1" hangingPunct="1">
              <a:spcBef>
                <a:spcPts val="1000"/>
              </a:spcBef>
              <a:spcAft>
                <a:spcPts val="0"/>
              </a:spcAft>
              <a:buClr>
                <a:schemeClr val="accent1"/>
              </a:buClr>
              <a:buSzPct val="80000"/>
              <a:buFont typeface="Wingdings 3" charset="2"/>
              <a:buChar char=""/>
            </a:pPr>
            <a:r>
              <a:rPr lang="en-US">
                <a:solidFill>
                  <a:schemeClr val="bg1"/>
                </a:solidFill>
                <a:latin typeface="+mn-lt"/>
                <a:cs typeface="+mn-cs"/>
              </a:rPr>
              <a:t>Applicants must use the </a:t>
            </a:r>
            <a:r>
              <a:rPr lang="en-US">
                <a:solidFill>
                  <a:schemeClr val="bg1"/>
                </a:solidFill>
                <a:latin typeface="+mn-lt"/>
                <a:cs typeface="+mn-cs"/>
                <a:hlinkClick r:id="rId3">
                  <a:extLst>
                    <a:ext uri="{A12FA001-AC4F-418D-AE19-62706E023703}">
                      <ahyp:hlinkClr xmlns:ahyp="http://schemas.microsoft.com/office/drawing/2018/hyperlinkcolor" val="tx"/>
                    </a:ext>
                  </a:extLst>
                </a:hlinkClick>
              </a:rPr>
              <a:t>Form PL-001 CDBG PlanningProgram Specific Points</a:t>
            </a:r>
            <a:r>
              <a:rPr lang="en-US">
                <a:solidFill>
                  <a:schemeClr val="bg1"/>
                </a:solidFill>
                <a:latin typeface="+mn-lt"/>
                <a:cs typeface="+mn-cs"/>
              </a:rPr>
              <a:t> in order to receive points for this section</a:t>
            </a:r>
            <a:endParaRPr lang="en-US">
              <a:solidFill>
                <a:schemeClr val="bg1"/>
              </a:solidFill>
              <a:latin typeface="+mn-lt"/>
              <a:cs typeface="+mn-cs"/>
              <a:hlinkClick r:id="rId3">
                <a:extLst>
                  <a:ext uri="{A12FA001-AC4F-418D-AE19-62706E023703}">
                    <ahyp:hlinkClr xmlns:ahyp="http://schemas.microsoft.com/office/drawing/2018/hyperlinkcolor" val="tx"/>
                  </a:ext>
                </a:extLst>
              </a:hlinkClick>
            </a:endParaRPr>
          </a:p>
        </p:txBody>
      </p:sp>
      <p:pic>
        <p:nvPicPr>
          <p:cNvPr id="3" name="Picture 2">
            <a:extLst>
              <a:ext uri="{FF2B5EF4-FFF2-40B4-BE49-F238E27FC236}">
                <a16:creationId xmlns:a16="http://schemas.microsoft.com/office/drawing/2014/main" id="{4F3B58BA-1FFA-1F89-A886-C7502F926CD9}"/>
              </a:ext>
            </a:extLst>
          </p:cNvPr>
          <p:cNvPicPr>
            <a:picLocks noChangeAspect="1"/>
          </p:cNvPicPr>
          <p:nvPr/>
        </p:nvPicPr>
        <p:blipFill>
          <a:blip r:embed="rId4"/>
          <a:stretch>
            <a:fillRect/>
          </a:stretch>
        </p:blipFill>
        <p:spPr>
          <a:xfrm>
            <a:off x="6793398" y="972608"/>
            <a:ext cx="3748705" cy="4900269"/>
          </a:xfrm>
          <a:prstGeom prst="rect">
            <a:avLst/>
          </a:prstGeom>
        </p:spPr>
      </p:pic>
      <p:sp>
        <p:nvSpPr>
          <p:cNvPr id="15" name="Isosceles Triangle 14">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93588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5B046C-490A-61DA-9BFD-289137B658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365494-B23D-5A03-516F-5A19F55A443D}"/>
              </a:ext>
            </a:extLst>
          </p:cNvPr>
          <p:cNvSpPr txBox="1">
            <a:spLocks/>
          </p:cNvSpPr>
          <p:nvPr/>
        </p:nvSpPr>
        <p:spPr>
          <a:xfrm>
            <a:off x="1333502" y="609600"/>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endParaRPr lang="en-US"/>
          </a:p>
        </p:txBody>
      </p:sp>
      <p:sp>
        <p:nvSpPr>
          <p:cNvPr id="22" name="TextBox 21">
            <a:extLst>
              <a:ext uri="{FF2B5EF4-FFF2-40B4-BE49-F238E27FC236}">
                <a16:creationId xmlns:a16="http://schemas.microsoft.com/office/drawing/2014/main" id="{4E747988-F36C-902C-6342-6EDE47816D6F}"/>
              </a:ext>
            </a:extLst>
          </p:cNvPr>
          <p:cNvSpPr txBox="1"/>
          <p:nvPr/>
        </p:nvSpPr>
        <p:spPr>
          <a:xfrm>
            <a:off x="7454532" y="1551737"/>
            <a:ext cx="222618" cy="3348696"/>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a:ea typeface="+mn-ea"/>
              <a:cs typeface="+mn-cs"/>
            </a:endParaRPr>
          </a:p>
        </p:txBody>
      </p:sp>
      <p:graphicFrame>
        <p:nvGraphicFramePr>
          <p:cNvPr id="8" name="Diagram 7">
            <a:extLst>
              <a:ext uri="{FF2B5EF4-FFF2-40B4-BE49-F238E27FC236}">
                <a16:creationId xmlns:a16="http://schemas.microsoft.com/office/drawing/2014/main" id="{68AE817E-7410-EDDF-590B-47E87DEFBE77}"/>
              </a:ext>
            </a:extLst>
          </p:cNvPr>
          <p:cNvGraphicFramePr/>
          <p:nvPr>
            <p:extLst>
              <p:ext uri="{D42A27DB-BD31-4B8C-83A1-F6EECF244321}">
                <p14:modId xmlns:p14="http://schemas.microsoft.com/office/powerpoint/2010/main" val="4088382296"/>
              </p:ext>
            </p:extLst>
          </p:nvPr>
        </p:nvGraphicFramePr>
        <p:xfrm>
          <a:off x="-464472" y="1148834"/>
          <a:ext cx="11523882" cy="54543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 name="TextBox 47">
            <a:extLst>
              <a:ext uri="{FF2B5EF4-FFF2-40B4-BE49-F238E27FC236}">
                <a16:creationId xmlns:a16="http://schemas.microsoft.com/office/drawing/2014/main" id="{08FBE7CD-D74F-9D08-BA23-229EC8A10834}"/>
              </a:ext>
            </a:extLst>
          </p:cNvPr>
          <p:cNvSpPr txBox="1"/>
          <p:nvPr/>
        </p:nvSpPr>
        <p:spPr>
          <a:xfrm>
            <a:off x="1334229" y="257402"/>
            <a:ext cx="57541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chemeClr val="accent1"/>
                </a:solidFill>
                <a:latin typeface="Gill Sans MT"/>
                <a:cs typeface="Arial"/>
              </a:rPr>
              <a:t>Action Plan 2025 Goals</a:t>
            </a:r>
            <a:endParaRPr lang="en-US" sz="4000" b="1">
              <a:solidFill>
                <a:schemeClr val="accent1"/>
              </a:solidFill>
              <a:latin typeface="Gill Sans MT"/>
            </a:endParaRPr>
          </a:p>
        </p:txBody>
      </p:sp>
    </p:spTree>
    <p:extLst>
      <p:ext uri="{BB962C8B-B14F-4D97-AF65-F5344CB8AC3E}">
        <p14:creationId xmlns:p14="http://schemas.microsoft.com/office/powerpoint/2010/main" val="2436994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DE569-0501-6A90-15E7-01E080E3AD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A73122-423E-7038-5607-3B002DFFB6D2}"/>
              </a:ext>
            </a:extLst>
          </p:cNvPr>
          <p:cNvSpPr>
            <a:spLocks noGrp="1"/>
          </p:cNvSpPr>
          <p:nvPr>
            <p:ph type="title"/>
          </p:nvPr>
        </p:nvSpPr>
        <p:spPr>
          <a:xfrm>
            <a:off x="4378367" y="1210884"/>
            <a:ext cx="5613452" cy="3249131"/>
          </a:xfrm>
        </p:spPr>
        <p:txBody>
          <a:bodyPr vert="horz" lIns="91440" tIns="45720" rIns="91440" bIns="45720" rtlCol="0" anchor="b">
            <a:normAutofit/>
          </a:bodyPr>
          <a:lstStyle/>
          <a:p>
            <a:pPr>
              <a:lnSpc>
                <a:spcPct val="90000"/>
              </a:lnSpc>
            </a:pPr>
            <a:r>
              <a:rPr lang="en-US" sz="3800" b="1"/>
              <a:t>Changes for CDBG Owner-Occupied Rehabilitation Program Year 2025</a:t>
            </a:r>
          </a:p>
        </p:txBody>
      </p:sp>
      <p:pic>
        <p:nvPicPr>
          <p:cNvPr id="7" name="Graphic 6" descr="Checkmark">
            <a:extLst>
              <a:ext uri="{FF2B5EF4-FFF2-40B4-BE49-F238E27FC236}">
                <a16:creationId xmlns:a16="http://schemas.microsoft.com/office/drawing/2014/main" id="{35DB5CAC-3EDE-1563-56EC-D9AEED3D62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9235" y="1657626"/>
            <a:ext cx="3249132" cy="3249132"/>
          </a:xfrm>
          <a:prstGeom prst="rect">
            <a:avLst/>
          </a:prstGeom>
        </p:spPr>
      </p:pic>
    </p:spTree>
    <p:extLst>
      <p:ext uri="{BB962C8B-B14F-4D97-AF65-F5344CB8AC3E}">
        <p14:creationId xmlns:p14="http://schemas.microsoft.com/office/powerpoint/2010/main" val="4095352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F9B666-C727-61FB-34FC-8F127ACB7788}"/>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BB3C48D7-7479-3CAB-8D48-012CC4153B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11A374D1-C975-F5B3-1EBA-703715EC3B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003A3D1-1BFA-CAD1-CDD2-D326F23CAD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CCC8A492-2866-377A-35FB-A8D413314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25">
              <a:extLst>
                <a:ext uri="{FF2B5EF4-FFF2-40B4-BE49-F238E27FC236}">
                  <a16:creationId xmlns:a16="http://schemas.microsoft.com/office/drawing/2014/main" id="{1D61D377-5755-92D5-AA99-A1CA36C959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Isosceles Triangle 7">
              <a:extLst>
                <a:ext uri="{FF2B5EF4-FFF2-40B4-BE49-F238E27FC236}">
                  <a16:creationId xmlns:a16="http://schemas.microsoft.com/office/drawing/2014/main" id="{A34BA3CA-31F1-526E-45E7-1FB706644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27">
              <a:extLst>
                <a:ext uri="{FF2B5EF4-FFF2-40B4-BE49-F238E27FC236}">
                  <a16:creationId xmlns:a16="http://schemas.microsoft.com/office/drawing/2014/main" id="{7449BA53-DD3E-9182-7290-030A5D0F4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28">
              <a:extLst>
                <a:ext uri="{FF2B5EF4-FFF2-40B4-BE49-F238E27FC236}">
                  <a16:creationId xmlns:a16="http://schemas.microsoft.com/office/drawing/2014/main" id="{94BEA742-C608-F0AC-88D1-57F3E894E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9">
              <a:extLst>
                <a:ext uri="{FF2B5EF4-FFF2-40B4-BE49-F238E27FC236}">
                  <a16:creationId xmlns:a16="http://schemas.microsoft.com/office/drawing/2014/main" id="{38B5A9A4-CC16-3657-B7E0-DD192A3DF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Isosceles Triangle 19">
              <a:extLst>
                <a:ext uri="{FF2B5EF4-FFF2-40B4-BE49-F238E27FC236}">
                  <a16:creationId xmlns:a16="http://schemas.microsoft.com/office/drawing/2014/main" id="{0F94518B-B1FB-449F-0079-31F77E6F90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73333A65-B803-1BAB-82DB-1FF4EA3B5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953F7302-BAA3-398D-2246-1C48D2AEFE9B}"/>
              </a:ext>
            </a:extLst>
          </p:cNvPr>
          <p:cNvSpPr>
            <a:spLocks noGrp="1"/>
          </p:cNvSpPr>
          <p:nvPr>
            <p:ph type="title"/>
          </p:nvPr>
        </p:nvSpPr>
        <p:spPr>
          <a:xfrm>
            <a:off x="617192" y="412126"/>
            <a:ext cx="4747148" cy="966314"/>
          </a:xfrm>
        </p:spPr>
        <p:txBody>
          <a:bodyPr vert="horz" lIns="91440" tIns="45720" rIns="91440" bIns="45720" rtlCol="0" anchor="t">
            <a:normAutofit/>
          </a:bodyPr>
          <a:lstStyle/>
          <a:p>
            <a:pPr>
              <a:lnSpc>
                <a:spcPct val="90000"/>
              </a:lnSpc>
            </a:pPr>
            <a:r>
              <a:rPr lang="en-US" sz="4000" b="1">
                <a:solidFill>
                  <a:schemeClr val="accent1"/>
                </a:solidFill>
              </a:rPr>
              <a:t>National Objective</a:t>
            </a:r>
          </a:p>
        </p:txBody>
      </p:sp>
      <p:sp>
        <p:nvSpPr>
          <p:cNvPr id="4" name="Slide Number Placeholder 3">
            <a:extLst>
              <a:ext uri="{FF2B5EF4-FFF2-40B4-BE49-F238E27FC236}">
                <a16:creationId xmlns:a16="http://schemas.microsoft.com/office/drawing/2014/main" id="{6B62EAFA-E432-3233-CB5B-CCCBFA901B30}"/>
              </a:ext>
            </a:extLst>
          </p:cNvPr>
          <p:cNvSpPr>
            <a:spLocks noGrp="1"/>
          </p:cNvSpPr>
          <p:nvPr>
            <p:ph type="sldNum" sz="quarter" idx="12"/>
          </p:nvPr>
        </p:nvSpPr>
        <p:spPr>
          <a:xfrm>
            <a:off x="8590663" y="6041362"/>
            <a:ext cx="683339" cy="365125"/>
          </a:xfrm>
        </p:spPr>
        <p:txBody>
          <a:bodyPr vert="horz" lIns="91440" tIns="45720" rIns="91440" bIns="45720" rtlCol="0" anchor="ctr">
            <a:normAutofit/>
          </a:bodyPr>
          <a:lstStyle/>
          <a:p>
            <a:pPr defTabSz="457200" eaLnBrk="1" hangingPunct="1">
              <a:spcAft>
                <a:spcPts val="529"/>
              </a:spcAft>
            </a:pPr>
            <a:fld id="{B044B40D-486A-4792-BFD0-B123E13E9BEE}" type="slidenum">
              <a:rPr lang="en-US">
                <a:latin typeface="+mn-lt"/>
                <a:cs typeface="+mn-cs"/>
              </a:rPr>
              <a:pPr defTabSz="457200" eaLnBrk="1" hangingPunct="1">
                <a:spcAft>
                  <a:spcPts val="529"/>
                </a:spcAft>
              </a:pPr>
              <a:t>41</a:t>
            </a:fld>
            <a:endParaRPr lang="en-US">
              <a:latin typeface="+mn-lt"/>
              <a:cs typeface="+mn-cs"/>
            </a:endParaRPr>
          </a:p>
        </p:txBody>
      </p:sp>
      <p:graphicFrame>
        <p:nvGraphicFramePr>
          <p:cNvPr id="6" name="Content Placeholder 2">
            <a:extLst>
              <a:ext uri="{FF2B5EF4-FFF2-40B4-BE49-F238E27FC236}">
                <a16:creationId xmlns:a16="http://schemas.microsoft.com/office/drawing/2014/main" id="{1A3F352E-1E0B-739B-0739-997D1132890B}"/>
              </a:ext>
            </a:extLst>
          </p:cNvPr>
          <p:cNvGraphicFramePr>
            <a:graphicFrameLocks noGrp="1"/>
          </p:cNvGraphicFramePr>
          <p:nvPr>
            <p:ph idx="1"/>
            <p:extLst>
              <p:ext uri="{D42A27DB-BD31-4B8C-83A1-F6EECF244321}">
                <p14:modId xmlns:p14="http://schemas.microsoft.com/office/powerpoint/2010/main" val="3809415832"/>
              </p:ext>
            </p:extLst>
          </p:nvPr>
        </p:nvGraphicFramePr>
        <p:xfrm>
          <a:off x="13799" y="416517"/>
          <a:ext cx="4233878" cy="6300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9" name="Diagram 48">
            <a:extLst>
              <a:ext uri="{FF2B5EF4-FFF2-40B4-BE49-F238E27FC236}">
                <a16:creationId xmlns:a16="http://schemas.microsoft.com/office/drawing/2014/main" id="{E27EA443-98AF-0414-6DEF-8BF357F931A8}"/>
              </a:ext>
            </a:extLst>
          </p:cNvPr>
          <p:cNvGraphicFramePr/>
          <p:nvPr>
            <p:extLst>
              <p:ext uri="{D42A27DB-BD31-4B8C-83A1-F6EECF244321}">
                <p14:modId xmlns:p14="http://schemas.microsoft.com/office/powerpoint/2010/main" val="823567045"/>
              </p:ext>
            </p:extLst>
          </p:nvPr>
        </p:nvGraphicFramePr>
        <p:xfrm>
          <a:off x="4257266" y="1596279"/>
          <a:ext cx="5319622" cy="3657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615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25C42-C157-151A-9B47-0BB7D1C2F342}"/>
              </a:ext>
            </a:extLst>
          </p:cNvPr>
          <p:cNvSpPr>
            <a:spLocks noGrp="1"/>
          </p:cNvSpPr>
          <p:nvPr>
            <p:ph type="title"/>
          </p:nvPr>
        </p:nvSpPr>
        <p:spPr>
          <a:xfrm>
            <a:off x="1286933" y="609600"/>
            <a:ext cx="10197494" cy="1099457"/>
          </a:xfrm>
        </p:spPr>
        <p:txBody>
          <a:bodyPr>
            <a:normAutofit/>
          </a:bodyPr>
          <a:lstStyle/>
          <a:p>
            <a:r>
              <a:rPr lang="en-US" sz="3200" b="1"/>
              <a:t>Program Specific Points</a:t>
            </a:r>
            <a:br>
              <a:rPr lang="en-US" sz="3200" b="1"/>
            </a:br>
            <a:r>
              <a:rPr lang="en-US" sz="2900" b="1">
                <a:solidFill>
                  <a:schemeClr val="tx1"/>
                </a:solidFill>
                <a:ea typeface="+mj-lt"/>
                <a:cs typeface="+mj-lt"/>
              </a:rPr>
              <a:t>Total Possible Points: </a:t>
            </a:r>
            <a:r>
              <a:rPr lang="en-US" sz="2900">
                <a:solidFill>
                  <a:schemeClr val="tx1"/>
                </a:solidFill>
                <a:ea typeface="+mj-lt"/>
                <a:cs typeface="+mj-lt"/>
              </a:rPr>
              <a:t>50 points</a:t>
            </a:r>
            <a:endParaRPr lang="en-US" sz="2900">
              <a:solidFill>
                <a:schemeClr val="tx1"/>
              </a:solidFill>
            </a:endParaRPr>
          </a:p>
        </p:txBody>
      </p:sp>
      <p:sp>
        <p:nvSpPr>
          <p:cNvPr id="11" name="Isosceles Triangle 10">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Isosceles Triangle 12">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4" name="Content Placeholder 3">
            <a:extLst>
              <a:ext uri="{FF2B5EF4-FFF2-40B4-BE49-F238E27FC236}">
                <a16:creationId xmlns:a16="http://schemas.microsoft.com/office/drawing/2014/main" id="{3725C374-A2AA-8F55-ACD1-17324C6D10E5}"/>
              </a:ext>
            </a:extLst>
          </p:cNvPr>
          <p:cNvGraphicFramePr>
            <a:graphicFrameLocks noGrp="1"/>
          </p:cNvGraphicFramePr>
          <p:nvPr>
            <p:ph idx="1"/>
            <p:extLst>
              <p:ext uri="{D42A27DB-BD31-4B8C-83A1-F6EECF244321}">
                <p14:modId xmlns:p14="http://schemas.microsoft.com/office/powerpoint/2010/main" val="3212135526"/>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840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D6D67-708C-5891-376D-BB9C876CF9A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4513C8C-DD65-14B2-81FB-5073BA20D634}"/>
              </a:ext>
            </a:extLst>
          </p:cNvPr>
          <p:cNvSpPr>
            <a:spLocks noGrp="1"/>
          </p:cNvSpPr>
          <p:nvPr>
            <p:ph type="title"/>
          </p:nvPr>
        </p:nvSpPr>
        <p:spPr>
          <a:xfrm>
            <a:off x="677334" y="609600"/>
            <a:ext cx="8596668" cy="1320800"/>
          </a:xfrm>
        </p:spPr>
        <p:txBody>
          <a:bodyPr vert="horz" lIns="91440" tIns="45720" rIns="91440" bIns="45720" rtlCol="0">
            <a:normAutofit/>
          </a:bodyPr>
          <a:lstStyle/>
          <a:p>
            <a:r>
              <a:rPr lang="en-US" b="1"/>
              <a:t>Program Specific Points</a:t>
            </a:r>
            <a:endParaRPr lang="en-US"/>
          </a:p>
        </p:txBody>
      </p:sp>
      <p:pic>
        <p:nvPicPr>
          <p:cNvPr id="7" name="Picture 6">
            <a:extLst>
              <a:ext uri="{FF2B5EF4-FFF2-40B4-BE49-F238E27FC236}">
                <a16:creationId xmlns:a16="http://schemas.microsoft.com/office/drawing/2014/main" id="{E2EAA7B7-2B85-FE32-5CFA-51765FD444C6}"/>
              </a:ext>
            </a:extLst>
          </p:cNvPr>
          <p:cNvPicPr>
            <a:picLocks noChangeAspect="1"/>
          </p:cNvPicPr>
          <p:nvPr/>
        </p:nvPicPr>
        <p:blipFill>
          <a:blip r:embed="rId3"/>
          <a:srcRect t="278" r="-50" b="2998"/>
          <a:stretch>
            <a:fillRect/>
          </a:stretch>
        </p:blipFill>
        <p:spPr>
          <a:xfrm>
            <a:off x="679102" y="1265207"/>
            <a:ext cx="4596323" cy="5511904"/>
          </a:xfrm>
          <a:prstGeom prst="rect">
            <a:avLst/>
          </a:prstGeom>
        </p:spPr>
      </p:pic>
      <p:pic>
        <p:nvPicPr>
          <p:cNvPr id="10" name="Picture 9">
            <a:extLst>
              <a:ext uri="{FF2B5EF4-FFF2-40B4-BE49-F238E27FC236}">
                <a16:creationId xmlns:a16="http://schemas.microsoft.com/office/drawing/2014/main" id="{35B07EFD-0289-D01E-697E-544693677C76}"/>
              </a:ext>
            </a:extLst>
          </p:cNvPr>
          <p:cNvPicPr>
            <a:picLocks noChangeAspect="1"/>
          </p:cNvPicPr>
          <p:nvPr/>
        </p:nvPicPr>
        <p:blipFill>
          <a:blip r:embed="rId4"/>
          <a:stretch>
            <a:fillRect/>
          </a:stretch>
        </p:blipFill>
        <p:spPr>
          <a:xfrm>
            <a:off x="5275812" y="1265207"/>
            <a:ext cx="4820944" cy="5509490"/>
          </a:xfrm>
          <a:prstGeom prst="rect">
            <a:avLst/>
          </a:prstGeom>
        </p:spPr>
      </p:pic>
    </p:spTree>
    <p:extLst>
      <p:ext uri="{BB962C8B-B14F-4D97-AF65-F5344CB8AC3E}">
        <p14:creationId xmlns:p14="http://schemas.microsoft.com/office/powerpoint/2010/main" val="1827203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80F62-D9DF-A0E6-3BC7-C9E569F14F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032B9E-86FF-697A-2649-FCD9DB554586}"/>
              </a:ext>
            </a:extLst>
          </p:cNvPr>
          <p:cNvSpPr>
            <a:spLocks noGrp="1"/>
          </p:cNvSpPr>
          <p:nvPr>
            <p:ph type="title"/>
          </p:nvPr>
        </p:nvSpPr>
        <p:spPr>
          <a:xfrm>
            <a:off x="1317" y="1534886"/>
            <a:ext cx="3547581" cy="3746665"/>
          </a:xfrm>
        </p:spPr>
        <p:txBody>
          <a:bodyPr vert="horz" lIns="91440" tIns="45720" rIns="91440" bIns="45720" rtlCol="0" anchor="ctr">
            <a:normAutofit/>
          </a:bodyPr>
          <a:lstStyle/>
          <a:p>
            <a:r>
              <a:rPr lang="en-US" sz="4000" b="1">
                <a:solidFill>
                  <a:srgbClr val="77D3F1"/>
                </a:solidFill>
              </a:rPr>
              <a:t>Questions and Answers</a:t>
            </a:r>
          </a:p>
        </p:txBody>
      </p:sp>
      <p:sp>
        <p:nvSpPr>
          <p:cNvPr id="4" name="Content Placeholder 2">
            <a:extLst>
              <a:ext uri="{FF2B5EF4-FFF2-40B4-BE49-F238E27FC236}">
                <a16:creationId xmlns:a16="http://schemas.microsoft.com/office/drawing/2014/main" id="{C7AD8C79-6607-0F99-68B4-3B042FFD8BC9}"/>
              </a:ext>
            </a:extLst>
          </p:cNvPr>
          <p:cNvSpPr txBox="1">
            <a:spLocks/>
          </p:cNvSpPr>
          <p:nvPr/>
        </p:nvSpPr>
        <p:spPr>
          <a:xfrm>
            <a:off x="7985332" y="3617363"/>
            <a:ext cx="3127024" cy="713240"/>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fontAlgn="auto">
              <a:buFont typeface="Wingdings 3" charset="2"/>
              <a:buNone/>
            </a:pPr>
            <a:endParaRPr lang="en-US">
              <a:solidFill>
                <a:schemeClr val="tx1">
                  <a:lumMod val="50000"/>
                  <a:lumOff val="50000"/>
                </a:schemeClr>
              </a:solidFill>
            </a:endParaRPr>
          </a:p>
        </p:txBody>
      </p:sp>
      <p:graphicFrame>
        <p:nvGraphicFramePr>
          <p:cNvPr id="5" name="Content Placeholder 4">
            <a:extLst>
              <a:ext uri="{FF2B5EF4-FFF2-40B4-BE49-F238E27FC236}">
                <a16:creationId xmlns:a16="http://schemas.microsoft.com/office/drawing/2014/main" id="{6C436982-0A28-CE9A-FD34-47FE5ECB0C07}"/>
              </a:ext>
            </a:extLst>
          </p:cNvPr>
          <p:cNvGraphicFramePr>
            <a:graphicFrameLocks noGrp="1"/>
          </p:cNvGraphicFramePr>
          <p:nvPr>
            <p:ph idx="1"/>
            <p:extLst>
              <p:ext uri="{D42A27DB-BD31-4B8C-83A1-F6EECF244321}">
                <p14:modId xmlns:p14="http://schemas.microsoft.com/office/powerpoint/2010/main" val="783573708"/>
              </p:ext>
            </p:extLst>
          </p:nvPr>
        </p:nvGraphicFramePr>
        <p:xfrm>
          <a:off x="3548897" y="-5181"/>
          <a:ext cx="6194051" cy="6477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91269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BEEAA-5935-7E22-9DC6-8F9C393A99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6DFAB7-5980-BD7E-971A-2D2F667448FC}"/>
              </a:ext>
            </a:extLst>
          </p:cNvPr>
          <p:cNvSpPr txBox="1">
            <a:spLocks/>
          </p:cNvSpPr>
          <p:nvPr/>
        </p:nvSpPr>
        <p:spPr>
          <a:xfrm>
            <a:off x="673754" y="643467"/>
            <a:ext cx="4203045" cy="137560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b="1">
                <a:solidFill>
                  <a:srgbClr val="77D3F1"/>
                </a:solidFill>
              </a:rPr>
              <a:t>Next Steps</a:t>
            </a:r>
          </a:p>
        </p:txBody>
      </p:sp>
      <p:sp>
        <p:nvSpPr>
          <p:cNvPr id="5" name="TextBox 4">
            <a:extLst>
              <a:ext uri="{FF2B5EF4-FFF2-40B4-BE49-F238E27FC236}">
                <a16:creationId xmlns:a16="http://schemas.microsoft.com/office/drawing/2014/main" id="{30BFEA8F-0B7F-069A-9010-F77F877D722E}"/>
              </a:ext>
            </a:extLst>
          </p:cNvPr>
          <p:cNvSpPr txBox="1"/>
          <p:nvPr/>
        </p:nvSpPr>
        <p:spPr>
          <a:xfrm>
            <a:off x="4064229" y="898853"/>
            <a:ext cx="5373998" cy="5060293"/>
          </a:xfrm>
          <a:prstGeom prst="rect">
            <a:avLst/>
          </a:prstGeom>
        </p:spPr>
        <p:txBody>
          <a:bodyPr vert="horz" lIns="91440" tIns="45720" rIns="91440" bIns="45720" rtlCol="0" anchor="t">
            <a:normAutofit fontScale="92500" lnSpcReduction="10000"/>
          </a:bodyPr>
          <a:lstStyle/>
          <a:p>
            <a:pPr defTabSz="457200" eaLnBrk="1" hangingPunct="1">
              <a:spcBef>
                <a:spcPts val="1000"/>
              </a:spcBef>
              <a:spcAft>
                <a:spcPts val="0"/>
              </a:spcAft>
              <a:buClr>
                <a:schemeClr val="accent1"/>
              </a:buClr>
              <a:buSzPct val="80000"/>
              <a:buFont typeface="Wingdings 3" charset="2"/>
              <a:buChar char=""/>
            </a:pPr>
            <a:endParaRPr lang="en-US" dirty="0">
              <a:latin typeface="+mn-lt"/>
              <a:cs typeface="+mn-cs"/>
            </a:endParaRPr>
          </a:p>
          <a:p>
            <a:pPr defTabSz="457200" eaLnBrk="1" hangingPunct="1">
              <a:spcBef>
                <a:spcPts val="1000"/>
              </a:spcBef>
              <a:spcAft>
                <a:spcPts val="0"/>
              </a:spcAft>
              <a:buClr>
                <a:schemeClr val="accent1"/>
              </a:buClr>
              <a:buSzPct val="80000"/>
            </a:pPr>
            <a:endParaRPr lang="en-US" dirty="0">
              <a:latin typeface="+mn-lt"/>
              <a:cs typeface="+mn-cs"/>
            </a:endParaRPr>
          </a:p>
          <a:p>
            <a:pPr defTabSz="457200" eaLnBrk="1" hangingPunct="1">
              <a:spcBef>
                <a:spcPts val="1000"/>
              </a:spcBef>
              <a:spcAft>
                <a:spcPts val="0"/>
              </a:spcAft>
              <a:buClr>
                <a:schemeClr val="accent1"/>
              </a:buClr>
              <a:buSzPct val="80000"/>
              <a:buFont typeface="Wingdings 3" charset="2"/>
              <a:buChar char=""/>
            </a:pPr>
            <a:r>
              <a:rPr lang="en-US" sz="2400" dirty="0">
                <a:latin typeface="+mn-lt"/>
                <a:cs typeface="+mn-cs"/>
              </a:rPr>
              <a:t>Watch the webinar reviewing quarter 4 updates</a:t>
            </a:r>
          </a:p>
          <a:p>
            <a:pPr defTabSz="457200">
              <a:spcBef>
                <a:spcPts val="1000"/>
              </a:spcBef>
              <a:spcAft>
                <a:spcPts val="0"/>
              </a:spcAft>
              <a:buClr>
                <a:schemeClr val="accent1"/>
              </a:buClr>
              <a:buSzPct val="80000"/>
              <a:buFont typeface="Wingdings 3" charset="2"/>
              <a:buChar char=""/>
            </a:pPr>
            <a:r>
              <a:rPr lang="en-US" sz="2400" dirty="0">
                <a:latin typeface="+mn-lt"/>
                <a:cs typeface="+mn-cs"/>
              </a:rPr>
              <a:t>Read 2025 quarter 4 instructions once posted </a:t>
            </a:r>
          </a:p>
          <a:p>
            <a:pPr defTabSz="457200" eaLnBrk="1" hangingPunct="1">
              <a:spcBef>
                <a:spcPts val="1000"/>
              </a:spcBef>
              <a:spcAft>
                <a:spcPts val="0"/>
              </a:spcAft>
              <a:buClr>
                <a:schemeClr val="accent1"/>
              </a:buClr>
              <a:buSzPct val="80000"/>
              <a:buFont typeface="Wingdings 3" charset="2"/>
              <a:buChar char=""/>
            </a:pPr>
            <a:r>
              <a:rPr lang="en-US" sz="2400" dirty="0">
                <a:latin typeface="+mn-lt"/>
                <a:cs typeface="+mn-cs"/>
              </a:rPr>
              <a:t>Read New Policies &amp; related materials on our website</a:t>
            </a:r>
          </a:p>
          <a:p>
            <a:pPr lvl="1" defTabSz="457200" eaLnBrk="1" hangingPunct="1">
              <a:spcBef>
                <a:spcPts val="1000"/>
              </a:spcBef>
              <a:spcAft>
                <a:spcPts val="0"/>
              </a:spcAft>
              <a:buClr>
                <a:schemeClr val="accent1"/>
              </a:buClr>
              <a:buSzPct val="80000"/>
              <a:buFont typeface="Wingdings 3" charset="2"/>
              <a:buChar char=""/>
            </a:pPr>
            <a:r>
              <a:rPr lang="en-US" sz="2400" dirty="0">
                <a:latin typeface="+mn-lt"/>
                <a:cs typeface="+mn-cs"/>
              </a:rPr>
              <a:t>Bonus Points</a:t>
            </a:r>
          </a:p>
          <a:p>
            <a:pPr lvl="1" defTabSz="457200" eaLnBrk="1" hangingPunct="1">
              <a:spcBef>
                <a:spcPts val="1000"/>
              </a:spcBef>
              <a:spcAft>
                <a:spcPts val="0"/>
              </a:spcAft>
              <a:buClr>
                <a:schemeClr val="accent1"/>
              </a:buClr>
              <a:buSzPct val="80000"/>
              <a:buFont typeface="Wingdings 3" charset="2"/>
              <a:buChar char=""/>
            </a:pPr>
            <a:r>
              <a:rPr lang="en-US" sz="2400" dirty="0">
                <a:latin typeface="+mn-lt"/>
                <a:cs typeface="+mn-cs"/>
              </a:rPr>
              <a:t>In Kind Policy</a:t>
            </a:r>
          </a:p>
          <a:p>
            <a:pPr lvl="1" defTabSz="457200" eaLnBrk="1" hangingPunct="1">
              <a:spcBef>
                <a:spcPts val="1000"/>
              </a:spcBef>
              <a:spcAft>
                <a:spcPts val="0"/>
              </a:spcAft>
              <a:buClr>
                <a:schemeClr val="accent1"/>
              </a:buClr>
              <a:buSzPct val="80000"/>
              <a:buFont typeface="Wingdings 3" charset="2"/>
              <a:buChar char=""/>
            </a:pPr>
            <a:r>
              <a:rPr lang="en-US" sz="2400" dirty="0">
                <a:latin typeface="+mn-lt"/>
                <a:cs typeface="+mn-cs"/>
              </a:rPr>
              <a:t>Project Timeliness Report Policy</a:t>
            </a:r>
          </a:p>
          <a:p>
            <a:pPr lvl="1" defTabSz="457200" eaLnBrk="1" hangingPunct="1">
              <a:spcBef>
                <a:spcPts val="1000"/>
              </a:spcBef>
              <a:spcAft>
                <a:spcPts val="0"/>
              </a:spcAft>
              <a:buClr>
                <a:schemeClr val="accent1"/>
              </a:buClr>
              <a:buSzPct val="80000"/>
              <a:buFont typeface="Wingdings 3" charset="2"/>
              <a:buChar char=""/>
            </a:pPr>
            <a:r>
              <a:rPr lang="en-US" sz="2400" dirty="0">
                <a:latin typeface="+mn-lt"/>
                <a:cs typeface="+mn-cs"/>
              </a:rPr>
              <a:t>Income Survey Policy</a:t>
            </a:r>
          </a:p>
          <a:p>
            <a:pPr lvl="1" defTabSz="457200" eaLnBrk="1" hangingPunct="1">
              <a:spcBef>
                <a:spcPts val="1000"/>
              </a:spcBef>
              <a:spcAft>
                <a:spcPts val="0"/>
              </a:spcAft>
              <a:buClr>
                <a:schemeClr val="accent1"/>
              </a:buClr>
              <a:buSzPct val="80000"/>
              <a:buFont typeface="Wingdings 3" charset="2"/>
              <a:buChar char=""/>
            </a:pPr>
            <a:r>
              <a:rPr lang="en-US" sz="2400" dirty="0">
                <a:latin typeface="+mn-lt"/>
                <a:cs typeface="+mn-cs"/>
              </a:rPr>
              <a:t>Housing Projects Policy</a:t>
            </a:r>
          </a:p>
          <a:p>
            <a:pPr defTabSz="457200" eaLnBrk="1" hangingPunct="1">
              <a:spcBef>
                <a:spcPts val="1000"/>
              </a:spcBef>
              <a:spcAft>
                <a:spcPts val="0"/>
              </a:spcAft>
              <a:buClr>
                <a:schemeClr val="accent1"/>
              </a:buClr>
              <a:buSzPct val="80000"/>
              <a:buFont typeface="Wingdings 3" charset="2"/>
              <a:buChar char=""/>
            </a:pPr>
            <a:endParaRPr lang="en-US" dirty="0">
              <a:latin typeface="+mn-lt"/>
              <a:cs typeface="+mn-cs"/>
            </a:endParaRPr>
          </a:p>
          <a:p>
            <a:pPr defTabSz="457200" eaLnBrk="1" hangingPunct="1">
              <a:spcBef>
                <a:spcPts val="1000"/>
              </a:spcBef>
              <a:spcAft>
                <a:spcPts val="0"/>
              </a:spcAft>
              <a:buClr>
                <a:schemeClr val="accent1"/>
              </a:buClr>
              <a:buSzPct val="80000"/>
              <a:buFont typeface="Wingdings 3" charset="2"/>
              <a:buChar char=""/>
            </a:pPr>
            <a:endParaRPr lang="en-US" dirty="0">
              <a:solidFill>
                <a:schemeClr val="bg1"/>
              </a:solidFill>
              <a:latin typeface="+mn-lt"/>
              <a:cs typeface="+mn-cs"/>
            </a:endParaRPr>
          </a:p>
        </p:txBody>
      </p:sp>
      <p:pic>
        <p:nvPicPr>
          <p:cNvPr id="4" name="Picture 3" descr="Chevron arrows with solid fill">
            <a:extLst>
              <a:ext uri="{FF2B5EF4-FFF2-40B4-BE49-F238E27FC236}">
                <a16:creationId xmlns:a16="http://schemas.microsoft.com/office/drawing/2014/main" id="{C09FC4FB-6963-CE80-BCCE-E0A4EB32C2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906" y="2079301"/>
            <a:ext cx="2740958" cy="2699395"/>
          </a:xfrm>
          <a:prstGeom prst="rect">
            <a:avLst/>
          </a:prstGeom>
        </p:spPr>
      </p:pic>
    </p:spTree>
    <p:extLst>
      <p:ext uri="{BB962C8B-B14F-4D97-AF65-F5344CB8AC3E}">
        <p14:creationId xmlns:p14="http://schemas.microsoft.com/office/powerpoint/2010/main" val="12081124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2BEEAA-5935-7E22-9DC6-8F9C393A99E8}"/>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60574B18-9623-0BA5-3093-9F0D36B80D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8" name="Freeform 14">
              <a:extLst>
                <a:ext uri="{FF2B5EF4-FFF2-40B4-BE49-F238E27FC236}">
                  <a16:creationId xmlns:a16="http://schemas.microsoft.com/office/drawing/2014/main" id="{D9A15A35-B08D-7863-950B-E2E87F88B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cxnSp>
          <p:nvCxnSpPr>
            <p:cNvPr id="9" name="Straight Connector 8">
              <a:extLst>
                <a:ext uri="{FF2B5EF4-FFF2-40B4-BE49-F238E27FC236}">
                  <a16:creationId xmlns:a16="http://schemas.microsoft.com/office/drawing/2014/main" id="{CCF03880-2CBE-15F8-B623-265AD2D76F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29EAE35-8942-4A34-B114-CCDCE1E7C9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5FDA8815-1CD4-A32D-46FA-D85350C49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2" name="Rectangle 25">
              <a:extLst>
                <a:ext uri="{FF2B5EF4-FFF2-40B4-BE49-F238E27FC236}">
                  <a16:creationId xmlns:a16="http://schemas.microsoft.com/office/drawing/2014/main" id="{83C76AB9-6B71-21CD-3D53-41DB52721B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3" name="Isosceles Triangle 12">
              <a:extLst>
                <a:ext uri="{FF2B5EF4-FFF2-40B4-BE49-F238E27FC236}">
                  <a16:creationId xmlns:a16="http://schemas.microsoft.com/office/drawing/2014/main" id="{8194EF32-B5C5-762A-DB63-B4C9FDF4A5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4" name="Rectangle 27">
              <a:extLst>
                <a:ext uri="{FF2B5EF4-FFF2-40B4-BE49-F238E27FC236}">
                  <a16:creationId xmlns:a16="http://schemas.microsoft.com/office/drawing/2014/main" id="{7265824B-7F29-50A2-1162-0DC021A425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5" name="Rectangle 28">
              <a:extLst>
                <a:ext uri="{FF2B5EF4-FFF2-40B4-BE49-F238E27FC236}">
                  <a16:creationId xmlns:a16="http://schemas.microsoft.com/office/drawing/2014/main" id="{B999D646-701C-6D07-352C-698EC8ECC3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6" name="Rectangle 29">
              <a:extLst>
                <a:ext uri="{FF2B5EF4-FFF2-40B4-BE49-F238E27FC236}">
                  <a16:creationId xmlns:a16="http://schemas.microsoft.com/office/drawing/2014/main" id="{A0F7F867-CC85-CD6A-FDE9-DEA7DFF20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7" name="Isosceles Triangle 16">
              <a:extLst>
                <a:ext uri="{FF2B5EF4-FFF2-40B4-BE49-F238E27FC236}">
                  <a16:creationId xmlns:a16="http://schemas.microsoft.com/office/drawing/2014/main" id="{A52D8B2C-1B02-FD2C-56A7-7D67F9C31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19" name="Rectangle 18">
            <a:extLst>
              <a:ext uri="{FF2B5EF4-FFF2-40B4-BE49-F238E27FC236}">
                <a16:creationId xmlns:a16="http://schemas.microsoft.com/office/drawing/2014/main" id="{752F07BF-C323-0C91-D264-71A5B5156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1" name="Isosceles Triangle 20">
            <a:extLst>
              <a:ext uri="{FF2B5EF4-FFF2-40B4-BE49-F238E27FC236}">
                <a16:creationId xmlns:a16="http://schemas.microsoft.com/office/drawing/2014/main" id="{FD1538E6-0C2B-4EE8-ED79-298F0D9B7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cxnSp>
        <p:nvCxnSpPr>
          <p:cNvPr id="23" name="Straight Connector 22">
            <a:extLst>
              <a:ext uri="{FF2B5EF4-FFF2-40B4-BE49-F238E27FC236}">
                <a16:creationId xmlns:a16="http://schemas.microsoft.com/office/drawing/2014/main" id="{D4772368-CDA3-8478-BFF9-FFF54B2BF5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2F697605-51F1-06A9-C002-D9DBDB782B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456DFAB7-5980-BD7E-971A-2D2F667448FC}"/>
              </a:ext>
            </a:extLst>
          </p:cNvPr>
          <p:cNvSpPr txBox="1">
            <a:spLocks/>
          </p:cNvSpPr>
          <p:nvPr/>
        </p:nvSpPr>
        <p:spPr>
          <a:xfrm>
            <a:off x="3212834" y="273537"/>
            <a:ext cx="5754689" cy="113414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100" b="1">
                <a:solidFill>
                  <a:srgbClr val="77D3F1"/>
                </a:solidFill>
              </a:rPr>
              <a:t>Stay connected!</a:t>
            </a:r>
          </a:p>
        </p:txBody>
      </p:sp>
      <p:pic>
        <p:nvPicPr>
          <p:cNvPr id="4" name="Picture 3">
            <a:extLst>
              <a:ext uri="{FF2B5EF4-FFF2-40B4-BE49-F238E27FC236}">
                <a16:creationId xmlns:a16="http://schemas.microsoft.com/office/drawing/2014/main" id="{C09FC4FB-6963-CE80-BCCE-E0A4EB32C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3302" y="165066"/>
            <a:ext cx="1721236" cy="971466"/>
          </a:xfrm>
          <a:prstGeom prst="rect">
            <a:avLst/>
          </a:prstGeom>
        </p:spPr>
      </p:pic>
      <p:sp>
        <p:nvSpPr>
          <p:cNvPr id="5" name="TextBox 4">
            <a:extLst>
              <a:ext uri="{FF2B5EF4-FFF2-40B4-BE49-F238E27FC236}">
                <a16:creationId xmlns:a16="http://schemas.microsoft.com/office/drawing/2014/main" id="{30BFEA8F-0B7F-069A-9010-F77F877D722E}"/>
              </a:ext>
            </a:extLst>
          </p:cNvPr>
          <p:cNvSpPr txBox="1"/>
          <p:nvPr/>
        </p:nvSpPr>
        <p:spPr>
          <a:xfrm>
            <a:off x="847442" y="1551737"/>
            <a:ext cx="6132281" cy="1384995"/>
          </a:xfrm>
          <a:prstGeom prst="rect">
            <a:avLst/>
          </a:prstGeom>
          <a:noFill/>
        </p:spPr>
        <p:txBody>
          <a:bodyPr wrap="square">
            <a:spAutoFit/>
          </a:bodyPr>
          <a:lstStyle/>
          <a:p>
            <a:r>
              <a:rPr lang="en-US" sz="2800">
                <a:latin typeface="+mn-lt"/>
              </a:rPr>
              <a:t>Sign up for press releases and announcements at </a:t>
            </a:r>
            <a:r>
              <a:rPr lang="en-US" sz="2800">
                <a:solidFill>
                  <a:srgbClr val="19A7E0"/>
                </a:solidFill>
                <a:latin typeface="+mn-lt"/>
              </a:rPr>
              <a:t>bit.ly/OCRA-signup</a:t>
            </a:r>
          </a:p>
          <a:p>
            <a:endParaRPr lang="en-US" sz="2800">
              <a:latin typeface="+mn-lt"/>
            </a:endParaRPr>
          </a:p>
        </p:txBody>
      </p:sp>
      <p:sp>
        <p:nvSpPr>
          <p:cNvPr id="24" name="TextBox 23">
            <a:extLst>
              <a:ext uri="{FF2B5EF4-FFF2-40B4-BE49-F238E27FC236}">
                <a16:creationId xmlns:a16="http://schemas.microsoft.com/office/drawing/2014/main" id="{1AB8A005-788E-481E-6C73-03B3234603A7}"/>
              </a:ext>
            </a:extLst>
          </p:cNvPr>
          <p:cNvSpPr txBox="1"/>
          <p:nvPr/>
        </p:nvSpPr>
        <p:spPr>
          <a:xfrm>
            <a:off x="842597" y="2978297"/>
            <a:ext cx="6100618" cy="1384995"/>
          </a:xfrm>
          <a:prstGeom prst="rect">
            <a:avLst/>
          </a:prstGeom>
          <a:noFill/>
        </p:spPr>
        <p:txBody>
          <a:bodyPr wrap="square" lIns="91440" tIns="45720" rIns="91440" bIns="45720" anchor="t">
            <a:spAutoFit/>
          </a:bodyPr>
          <a:lstStyle/>
          <a:p>
            <a:r>
              <a:rPr lang="en-US" sz="2800">
                <a:latin typeface="+mn-lt"/>
              </a:rPr>
              <a:t>Find your regional Community Liaison’s contact information:</a:t>
            </a:r>
          </a:p>
          <a:p>
            <a:r>
              <a:rPr lang="en-US" sz="2800">
                <a:solidFill>
                  <a:srgbClr val="19A7E0"/>
                </a:solidFill>
                <a:latin typeface="+mn-lt"/>
                <a:cs typeface="Arial"/>
                <a:hlinkClick r:id="rId4">
                  <a:extLst>
                    <a:ext uri="{A12FA001-AC4F-418D-AE19-62706E023703}">
                      <ahyp:hlinkClr xmlns:ahyp="http://schemas.microsoft.com/office/drawing/2018/hyperlinkcolor" val="tx"/>
                    </a:ext>
                  </a:extLst>
                </a:hlinkClick>
              </a:rPr>
              <a:t>here</a:t>
            </a:r>
            <a:r>
              <a:rPr lang="en-US" sz="2800">
                <a:solidFill>
                  <a:srgbClr val="19A7E0"/>
                </a:solidFill>
                <a:latin typeface="+mn-lt"/>
                <a:cs typeface="Arial"/>
              </a:rPr>
              <a:t> </a:t>
            </a:r>
          </a:p>
        </p:txBody>
      </p:sp>
      <p:pic>
        <p:nvPicPr>
          <p:cNvPr id="26" name="Picture 2">
            <a:extLst>
              <a:ext uri="{FF2B5EF4-FFF2-40B4-BE49-F238E27FC236}">
                <a16:creationId xmlns:a16="http://schemas.microsoft.com/office/drawing/2014/main" id="{8F8B60CA-AF3E-B581-07ED-B890475374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097855" y="1301598"/>
            <a:ext cx="3149945" cy="4926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1246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EF10EE-E838-1D03-E6F6-3E1218511D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5" y="258327"/>
            <a:ext cx="2571750" cy="1451496"/>
          </a:xfrm>
          <a:prstGeom prst="rect">
            <a:avLst/>
          </a:prstGeom>
        </p:spPr>
      </p:pic>
      <p:sp>
        <p:nvSpPr>
          <p:cNvPr id="5" name="Title 1">
            <a:extLst>
              <a:ext uri="{FF2B5EF4-FFF2-40B4-BE49-F238E27FC236}">
                <a16:creationId xmlns:a16="http://schemas.microsoft.com/office/drawing/2014/main" id="{AFE8D81D-A3EB-F5A4-558C-D7A688F9D1F8}"/>
              </a:ext>
            </a:extLst>
          </p:cNvPr>
          <p:cNvSpPr txBox="1">
            <a:spLocks/>
          </p:cNvSpPr>
          <p:nvPr/>
        </p:nvSpPr>
        <p:spPr>
          <a:xfrm>
            <a:off x="2924645" y="2086075"/>
            <a:ext cx="5511437" cy="113414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8000" b="1" i="0" u="none" strike="noStrike" kern="1200" cap="none" spc="0" normalizeH="0" baseline="0" noProof="0">
                <a:ln>
                  <a:noFill/>
                </a:ln>
                <a:solidFill>
                  <a:srgbClr val="19A7E0"/>
                </a:solidFill>
                <a:effectLst/>
                <a:uLnTx/>
                <a:uFillTx/>
                <a:latin typeface="Gill Sans MT" panose="020B0502020104020203" pitchFamily="34" charset="0"/>
                <a:ea typeface="+mj-ea"/>
                <a:cs typeface="+mj-cs"/>
              </a:rPr>
              <a:t>Questions?</a:t>
            </a:r>
          </a:p>
        </p:txBody>
      </p:sp>
      <p:sp>
        <p:nvSpPr>
          <p:cNvPr id="9" name="TextBox 8">
            <a:extLst>
              <a:ext uri="{FF2B5EF4-FFF2-40B4-BE49-F238E27FC236}">
                <a16:creationId xmlns:a16="http://schemas.microsoft.com/office/drawing/2014/main" id="{301A829F-1E3B-A6DC-11FA-BB17C87EDA4E}"/>
              </a:ext>
            </a:extLst>
          </p:cNvPr>
          <p:cNvSpPr txBox="1"/>
          <p:nvPr/>
        </p:nvSpPr>
        <p:spPr>
          <a:xfrm>
            <a:off x="3689584" y="3429000"/>
            <a:ext cx="3981557" cy="1077218"/>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F7F7F"/>
                </a:solidFill>
                <a:effectLst/>
                <a:uLnTx/>
                <a:uFillTx/>
                <a:latin typeface="Gill Sans MT"/>
                <a:ea typeface="+mn-ea"/>
                <a:cs typeface="+mn-cs"/>
              </a:rPr>
              <a:t>Contact: </a:t>
            </a:r>
            <a:r>
              <a:rPr lang="en-US" sz="3200" b="1" err="1">
                <a:solidFill>
                  <a:srgbClr val="19A7E0"/>
                </a:solidFill>
                <a:latin typeface="Gill Sans MT"/>
                <a:cs typeface="+mn-cs"/>
              </a:rPr>
              <a:t>cdbg</a:t>
            </a:r>
            <a:r>
              <a:rPr kumimoji="0" lang="en-US" sz="3200" b="1" i="0" u="none" strike="noStrike" kern="1200" cap="none" spc="0" normalizeH="0" baseline="0" noProof="0">
                <a:ln>
                  <a:noFill/>
                </a:ln>
                <a:solidFill>
                  <a:srgbClr val="19A7E0"/>
                </a:solidFill>
                <a:effectLst/>
                <a:uLnTx/>
                <a:uFillTx/>
                <a:latin typeface="Gill Sans MT"/>
                <a:ea typeface="+mn-ea"/>
                <a:cs typeface="+mn-cs"/>
              </a:rPr>
              <a:t>@ocra.IN.gov</a:t>
            </a:r>
          </a:p>
        </p:txBody>
      </p:sp>
      <p:sp>
        <p:nvSpPr>
          <p:cNvPr id="2" name="Rectangle 6">
            <a:extLst>
              <a:ext uri="{FF2B5EF4-FFF2-40B4-BE49-F238E27FC236}">
                <a16:creationId xmlns:a16="http://schemas.microsoft.com/office/drawing/2014/main" id="{6C5FFAAD-1040-4BF5-B29A-0FFCC497AA71}"/>
              </a:ext>
            </a:extLst>
          </p:cNvPr>
          <p:cNvSpPr>
            <a:spLocks noChangeArrowheads="1"/>
          </p:cNvSpPr>
          <p:nvPr/>
        </p:nvSpPr>
        <p:spPr bwMode="auto">
          <a:xfrm>
            <a:off x="3936045" y="5931247"/>
            <a:ext cx="3488633" cy="92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white">
                    <a:lumMod val="50000"/>
                  </a:prstClr>
                </a:solidFill>
                <a:effectLst/>
                <a:uLnTx/>
                <a:uFillTx/>
                <a:latin typeface="+mn-lt"/>
                <a:ea typeface="ＭＳ Ｐゴシック" panose="020B0600070205080204" pitchFamily="34" charset="-128"/>
                <a:cs typeface="Arial" panose="020B0604020202020204" pitchFamily="34" charset="0"/>
              </a:rPr>
              <a:t>Follow us on social media </a:t>
            </a:r>
            <a:r>
              <a:rPr kumimoji="0" lang="en-US" sz="2400" b="1" i="0" u="none" strike="noStrike" kern="1200" cap="none" spc="0" normalizeH="0" baseline="0" noProof="0">
                <a:ln>
                  <a:noFill/>
                </a:ln>
                <a:solidFill>
                  <a:srgbClr val="00B0F0"/>
                </a:solidFill>
                <a:effectLst/>
                <a:uLnTx/>
                <a:uFillTx/>
                <a:latin typeface="+mn-lt"/>
                <a:ea typeface="ＭＳ Ｐゴシック" panose="020B0600070205080204" pitchFamily="34" charset="-128"/>
                <a:cs typeface="Arial" panose="020B0604020202020204" pitchFamily="34" charset="0"/>
              </a:rPr>
              <a:t>@IndianaOCRA</a:t>
            </a:r>
            <a:endParaRPr kumimoji="0" lang="en-US" sz="2800" b="0" i="0" u="none" strike="noStrike" kern="1200" cap="none" spc="0" normalizeH="0" baseline="0" noProof="0">
              <a:ln>
                <a:noFill/>
              </a:ln>
              <a:solidFill>
                <a:prstClr val="black"/>
              </a:solidFill>
              <a:effectLst/>
              <a:uLnTx/>
              <a:uFillTx/>
              <a:latin typeface="+mn-lt"/>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2800" b="0" i="0" u="none" strike="noStrike" kern="1200" cap="none" spc="0" normalizeH="0" baseline="0" noProof="0">
              <a:ln>
                <a:noFill/>
              </a:ln>
              <a:solidFill>
                <a:prstClr val="black"/>
              </a:solidFill>
              <a:effectLst/>
              <a:uLnTx/>
              <a:uFillTx/>
              <a:latin typeface="+mn-lt"/>
              <a:cs typeface="Arial" panose="020B0604020202020204" pitchFamily="34" charset="0"/>
            </a:endParaRPr>
          </a:p>
        </p:txBody>
      </p:sp>
    </p:spTree>
    <p:extLst>
      <p:ext uri="{BB962C8B-B14F-4D97-AF65-F5344CB8AC3E}">
        <p14:creationId xmlns:p14="http://schemas.microsoft.com/office/powerpoint/2010/main" val="388876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E7574C1A-1016-3B26-84C3-43C7189C2521}"/>
              </a:ext>
            </a:extLst>
          </p:cNvPr>
          <p:cNvSpPr>
            <a:spLocks noGrp="1"/>
          </p:cNvSpPr>
          <p:nvPr>
            <p:ph type="title"/>
          </p:nvPr>
        </p:nvSpPr>
        <p:spPr>
          <a:xfrm>
            <a:off x="1286933" y="609600"/>
            <a:ext cx="10197494" cy="1099457"/>
          </a:xfrm>
        </p:spPr>
        <p:txBody>
          <a:bodyPr>
            <a:normAutofit/>
          </a:bodyPr>
          <a:lstStyle/>
          <a:p>
            <a:pPr>
              <a:lnSpc>
                <a:spcPct val="90000"/>
              </a:lnSpc>
            </a:pPr>
            <a:r>
              <a:rPr lang="en-US" b="1"/>
              <a:t>2025 Planning and Owner-Occupied Rehabilitation Quarter 4 Timeline</a:t>
            </a:r>
          </a:p>
        </p:txBody>
      </p:sp>
      <p:sp>
        <p:nvSpPr>
          <p:cNvPr id="115" name="Isosceles Triangle 114">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7" name="Isosceles Triangle 116">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09" name="Content Placeholder 7">
            <a:extLst>
              <a:ext uri="{FF2B5EF4-FFF2-40B4-BE49-F238E27FC236}">
                <a16:creationId xmlns:a16="http://schemas.microsoft.com/office/drawing/2014/main" id="{D1EF7C73-3733-9C2A-2793-0B3600259323}"/>
              </a:ext>
            </a:extLst>
          </p:cNvPr>
          <p:cNvGraphicFramePr/>
          <p:nvPr>
            <p:extLst>
              <p:ext uri="{D42A27DB-BD31-4B8C-83A1-F6EECF244321}">
                <p14:modId xmlns:p14="http://schemas.microsoft.com/office/powerpoint/2010/main" val="296408238"/>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894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50483-C48F-84F8-59E5-02FD1FA19B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D7A9A4-BFCF-D522-2A42-6FB8D20D1C28}"/>
              </a:ext>
            </a:extLst>
          </p:cNvPr>
          <p:cNvSpPr>
            <a:spLocks noGrp="1"/>
          </p:cNvSpPr>
          <p:nvPr>
            <p:ph type="title"/>
          </p:nvPr>
        </p:nvSpPr>
        <p:spPr>
          <a:xfrm>
            <a:off x="4974337" y="982285"/>
            <a:ext cx="4876608" cy="3249131"/>
          </a:xfrm>
        </p:spPr>
        <p:txBody>
          <a:bodyPr vert="horz" lIns="91440" tIns="45720" rIns="91440" bIns="45720" rtlCol="0" anchor="b">
            <a:normAutofit/>
          </a:bodyPr>
          <a:lstStyle/>
          <a:p>
            <a:pPr>
              <a:lnSpc>
                <a:spcPct val="90000"/>
              </a:lnSpc>
            </a:pPr>
            <a:r>
              <a:rPr lang="en-US" sz="3800" b="1"/>
              <a:t>CDBG Programmatic Policies Changes</a:t>
            </a:r>
          </a:p>
        </p:txBody>
      </p:sp>
      <p:pic>
        <p:nvPicPr>
          <p:cNvPr id="7" name="Graphic 6" descr="Checkmark">
            <a:extLst>
              <a:ext uri="{FF2B5EF4-FFF2-40B4-BE49-F238E27FC236}">
                <a16:creationId xmlns:a16="http://schemas.microsoft.com/office/drawing/2014/main" id="{D04F7F42-1953-9AC1-6B15-596EAA87D8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88152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descr="Business Growth">
            <a:extLst>
              <a:ext uri="{FF2B5EF4-FFF2-40B4-BE49-F238E27FC236}">
                <a16:creationId xmlns:a16="http://schemas.microsoft.com/office/drawing/2014/main" id="{C7A1B8C8-4C14-2EE0-CEB3-FFC23FA25F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7474" y="2159331"/>
            <a:ext cx="2915973" cy="2915973"/>
          </a:xfrm>
          <a:prstGeom prst="rect">
            <a:avLst/>
          </a:prstGeom>
        </p:spPr>
      </p:pic>
      <p:sp>
        <p:nvSpPr>
          <p:cNvPr id="3" name="Content Placeholder 2">
            <a:extLst>
              <a:ext uri="{FF2B5EF4-FFF2-40B4-BE49-F238E27FC236}">
                <a16:creationId xmlns:a16="http://schemas.microsoft.com/office/drawing/2014/main" id="{AF57EF82-E9F4-BADF-4A26-92EA0340CD31}"/>
              </a:ext>
            </a:extLst>
          </p:cNvPr>
          <p:cNvSpPr>
            <a:spLocks noGrp="1"/>
          </p:cNvSpPr>
          <p:nvPr>
            <p:ph idx="1"/>
          </p:nvPr>
        </p:nvSpPr>
        <p:spPr>
          <a:xfrm>
            <a:off x="4063160" y="2160589"/>
            <a:ext cx="5207839" cy="3880773"/>
          </a:xfrm>
        </p:spPr>
        <p:txBody>
          <a:bodyPr vert="horz" lIns="91440" tIns="45720" rIns="91440" bIns="45720" rtlCol="0" anchor="t">
            <a:normAutofit fontScale="92500"/>
          </a:bodyPr>
          <a:lstStyle/>
          <a:p>
            <a:r>
              <a:rPr lang="en-US">
                <a:ea typeface="+mn-lt"/>
                <a:cs typeface="+mn-lt"/>
              </a:rPr>
              <a:t>The following policies went into effect on September 1, 2025. Prior to their implementation, they were posted for a 30-day public comment period on the CDBG Policies Website.</a:t>
            </a:r>
          </a:p>
          <a:p>
            <a:r>
              <a:rPr lang="en-US" u="sng">
                <a:solidFill>
                  <a:schemeClr val="accent1">
                    <a:lumMod val="49000"/>
                  </a:schemeClr>
                </a:solidFill>
                <a:ea typeface="+mn-lt"/>
                <a:cs typeface="+mn-lt"/>
              </a:rPr>
              <a:t>CDBG Policy Notice 2025-002 Project Overdue Policy</a:t>
            </a:r>
            <a:endParaRPr lang="en-US">
              <a:solidFill>
                <a:schemeClr val="accent1">
                  <a:lumMod val="49000"/>
                </a:schemeClr>
              </a:solidFill>
              <a:ea typeface="+mn-lt"/>
              <a:cs typeface="+mn-lt"/>
            </a:endParaRPr>
          </a:p>
          <a:p>
            <a:r>
              <a:rPr lang="en-US" u="sng">
                <a:solidFill>
                  <a:schemeClr val="accent1">
                    <a:lumMod val="49000"/>
                  </a:schemeClr>
                </a:solidFill>
                <a:ea typeface="+mn-lt"/>
                <a:cs typeface="+mn-lt"/>
              </a:rPr>
              <a:t>CDBG Policy Notice 2025-003 Income Survey Policy</a:t>
            </a:r>
            <a:endParaRPr lang="en-US">
              <a:solidFill>
                <a:schemeClr val="accent1">
                  <a:lumMod val="49000"/>
                </a:schemeClr>
              </a:solidFill>
            </a:endParaRPr>
          </a:p>
          <a:p>
            <a:r>
              <a:rPr lang="en-US" u="sng">
                <a:solidFill>
                  <a:schemeClr val="accent1">
                    <a:lumMod val="49000"/>
                  </a:schemeClr>
                </a:solidFill>
                <a:ea typeface="+mn-lt"/>
                <a:cs typeface="+mn-lt"/>
              </a:rPr>
              <a:t>CDBG Policy Notice 2025-004 In-Kind Contribution Policy</a:t>
            </a:r>
            <a:endParaRPr lang="en-US">
              <a:solidFill>
                <a:schemeClr val="accent1">
                  <a:lumMod val="49000"/>
                </a:schemeClr>
              </a:solidFill>
            </a:endParaRPr>
          </a:p>
          <a:p>
            <a:r>
              <a:rPr lang="en-US" u="sng">
                <a:solidFill>
                  <a:schemeClr val="accent1">
                    <a:lumMod val="49000"/>
                  </a:schemeClr>
                </a:solidFill>
                <a:cs typeface="Arial"/>
              </a:rPr>
              <a:t>CDBG Policy Notice 2025-005 Housing Projects Programmatic Policy</a:t>
            </a:r>
          </a:p>
          <a:p>
            <a:pPr marL="0" indent="0">
              <a:buNone/>
            </a:pPr>
            <a:r>
              <a:rPr lang="en-US">
                <a:cs typeface="Arial"/>
              </a:rPr>
              <a:t>Now available on the CDBG Policies Website</a:t>
            </a:r>
            <a:endParaRPr lang="en-US">
              <a:ea typeface="+mn-lt"/>
              <a:cs typeface="+mn-lt"/>
            </a:endParaRPr>
          </a:p>
        </p:txBody>
      </p:sp>
    </p:spTree>
    <p:extLst>
      <p:ext uri="{BB962C8B-B14F-4D97-AF65-F5344CB8AC3E}">
        <p14:creationId xmlns:p14="http://schemas.microsoft.com/office/powerpoint/2010/main" val="3543148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F28E4-331E-6289-2F3D-387C0065E024}"/>
              </a:ext>
            </a:extLst>
          </p:cNvPr>
          <p:cNvSpPr>
            <a:spLocks noGrp="1"/>
          </p:cNvSpPr>
          <p:nvPr>
            <p:ph type="title"/>
          </p:nvPr>
        </p:nvSpPr>
        <p:spPr>
          <a:xfrm>
            <a:off x="315568" y="1111916"/>
            <a:ext cx="3300646" cy="4463889"/>
          </a:xfrm>
        </p:spPr>
        <p:txBody>
          <a:bodyPr anchor="ctr">
            <a:normAutofit/>
          </a:bodyPr>
          <a:lstStyle/>
          <a:p>
            <a:r>
              <a:rPr lang="en-US">
                <a:ea typeface="+mj-lt"/>
                <a:cs typeface="+mj-lt"/>
                <a:hlinkClick r:id="rId3">
                  <a:extLst>
                    <a:ext uri="{A12FA001-AC4F-418D-AE19-62706E023703}">
                      <ahyp:hlinkClr xmlns:ahyp="http://schemas.microsoft.com/office/drawing/2018/hyperlinkcolor" val="tx"/>
                    </a:ext>
                  </a:extLst>
                </a:hlinkClick>
              </a:rPr>
              <a:t>CDBG Policy Notice 2025-002 Project Overdue Policy</a:t>
            </a:r>
            <a:endParaRPr lang="en-US" b="1"/>
          </a:p>
          <a:p>
            <a:endParaRPr lang="en-US"/>
          </a:p>
        </p:txBody>
      </p:sp>
      <p:sp>
        <p:nvSpPr>
          <p:cNvPr id="3" name="Content Placeholder 2">
            <a:extLst>
              <a:ext uri="{FF2B5EF4-FFF2-40B4-BE49-F238E27FC236}">
                <a16:creationId xmlns:a16="http://schemas.microsoft.com/office/drawing/2014/main" id="{C0AD5E07-CA2E-C34C-E289-63AF69414901}"/>
              </a:ext>
            </a:extLst>
          </p:cNvPr>
          <p:cNvSpPr>
            <a:spLocks noGrp="1"/>
          </p:cNvSpPr>
          <p:nvPr>
            <p:ph idx="1"/>
          </p:nvPr>
        </p:nvSpPr>
        <p:spPr>
          <a:xfrm>
            <a:off x="3623006" y="1714263"/>
            <a:ext cx="5410928" cy="4469430"/>
          </a:xfrm>
        </p:spPr>
        <p:txBody>
          <a:bodyPr vert="horz" lIns="91440" tIns="45720" rIns="91440" bIns="45720" rtlCol="0" anchor="ctr">
            <a:normAutofit fontScale="92500" lnSpcReduction="10000"/>
          </a:bodyPr>
          <a:lstStyle/>
          <a:p>
            <a:r>
              <a:rPr lang="en-US"/>
              <a:t>This policy revised the established OCRA's overdue policy for CDBG funded projects to ensure timely project completion.</a:t>
            </a:r>
          </a:p>
          <a:p>
            <a:r>
              <a:rPr lang="en-US"/>
              <a:t>Projects listed on the CDBG Project Timeliness Report are ineligible for funding unless the unresolved issue is addressed.</a:t>
            </a:r>
          </a:p>
          <a:p>
            <a:r>
              <a:rPr lang="en-US">
                <a:ea typeface="+mn-lt"/>
                <a:cs typeface="+mn-lt"/>
              </a:rPr>
              <a:t>To avoid listing on the CDBG Project Timeliness Report:</a:t>
            </a:r>
            <a:endParaRPr lang="en-US"/>
          </a:p>
          <a:p>
            <a:pPr lvl="1"/>
            <a:r>
              <a:rPr lang="en-US">
                <a:ea typeface="+mn-lt"/>
                <a:cs typeface="+mn-lt"/>
              </a:rPr>
              <a:t>Submit closeout requests in GMS by the project’s assigned completion date (not the grant expiration date).</a:t>
            </a:r>
            <a:endParaRPr lang="en-US"/>
          </a:p>
          <a:p>
            <a:pPr lvl="1"/>
            <a:r>
              <a:rPr lang="en-US">
                <a:ea typeface="+mn-lt"/>
                <a:cs typeface="+mn-lt"/>
              </a:rPr>
              <a:t>Address unresolved findings within 30 days of notification.</a:t>
            </a:r>
            <a:endParaRPr lang="en-US"/>
          </a:p>
          <a:p>
            <a:pPr lvl="1"/>
            <a:r>
              <a:rPr lang="en-US">
                <a:ea typeface="+mn-lt"/>
                <a:cs typeface="+mn-lt"/>
              </a:rPr>
              <a:t>Submit all required reports (including sub-recipient and semi-annual) on time.</a:t>
            </a:r>
            <a:endParaRPr lang="en-US"/>
          </a:p>
          <a:p>
            <a:pPr lvl="1"/>
            <a:r>
              <a:rPr lang="en-US">
                <a:ea typeface="+mn-lt"/>
                <a:cs typeface="+mn-lt"/>
              </a:rPr>
              <a:t>Meet administrative deadlines (e.g., ER, ROF, Pre-ROF) or request extensions before the deadline. Late extension requests will not be accepted.</a:t>
            </a:r>
            <a:endParaRPr lang="en-US"/>
          </a:p>
          <a:p>
            <a:endParaRPr lang="en-US"/>
          </a:p>
        </p:txBody>
      </p:sp>
    </p:spTree>
    <p:extLst>
      <p:ext uri="{BB962C8B-B14F-4D97-AF65-F5344CB8AC3E}">
        <p14:creationId xmlns:p14="http://schemas.microsoft.com/office/powerpoint/2010/main" val="2362718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6EE8-5545-E7DD-F3DA-8C9E72EDBDB4}"/>
              </a:ext>
            </a:extLst>
          </p:cNvPr>
          <p:cNvSpPr>
            <a:spLocks noGrp="1"/>
          </p:cNvSpPr>
          <p:nvPr>
            <p:ph type="title"/>
          </p:nvPr>
        </p:nvSpPr>
        <p:spPr>
          <a:xfrm>
            <a:off x="643467" y="816638"/>
            <a:ext cx="3367359" cy="5224724"/>
          </a:xfrm>
        </p:spPr>
        <p:txBody>
          <a:bodyPr anchor="ctr">
            <a:normAutofit/>
          </a:bodyPr>
          <a:lstStyle/>
          <a:p>
            <a:r>
              <a:rPr lang="en-US">
                <a:hlinkClick r:id="rId2">
                  <a:extLst>
                    <a:ext uri="{A12FA001-AC4F-418D-AE19-62706E023703}">
                      <ahyp:hlinkClr xmlns:ahyp="http://schemas.microsoft.com/office/drawing/2018/hyperlinkcolor" val="tx"/>
                    </a:ext>
                  </a:extLst>
                </a:hlinkClick>
              </a:rPr>
              <a:t>CDBG Policy Notice 2025-002 Project Overdue Policy</a:t>
            </a:r>
            <a:endParaRPr lang="en-US"/>
          </a:p>
        </p:txBody>
      </p:sp>
      <p:sp>
        <p:nvSpPr>
          <p:cNvPr id="3" name="Content Placeholder 2">
            <a:extLst>
              <a:ext uri="{FF2B5EF4-FFF2-40B4-BE49-F238E27FC236}">
                <a16:creationId xmlns:a16="http://schemas.microsoft.com/office/drawing/2014/main" id="{16D0AFD4-1E81-76C3-DC4C-275F799D9BDC}"/>
              </a:ext>
            </a:extLst>
          </p:cNvPr>
          <p:cNvSpPr>
            <a:spLocks noGrp="1"/>
          </p:cNvSpPr>
          <p:nvPr>
            <p:ph idx="1"/>
          </p:nvPr>
        </p:nvSpPr>
        <p:spPr>
          <a:xfrm>
            <a:off x="4654295" y="816638"/>
            <a:ext cx="4619706" cy="5224724"/>
          </a:xfrm>
        </p:spPr>
        <p:txBody>
          <a:bodyPr vert="horz" lIns="91440" tIns="45720" rIns="91440" bIns="45720" rtlCol="0" anchor="ctr">
            <a:normAutofit/>
          </a:bodyPr>
          <a:lstStyle/>
          <a:p>
            <a:pPr marL="0" indent="0">
              <a:buNone/>
            </a:pPr>
            <a:r>
              <a:rPr lang="en-US" sz="1700" b="1">
                <a:ea typeface="+mn-lt"/>
                <a:cs typeface="+mn-lt"/>
              </a:rPr>
              <a:t>Monthly Reporting Requirements</a:t>
            </a:r>
            <a:endParaRPr lang="en-US" sz="1700"/>
          </a:p>
          <a:p>
            <a:r>
              <a:rPr lang="en-US" sz="1700">
                <a:ea typeface="+mn-lt"/>
                <a:cs typeface="+mn-lt"/>
              </a:rPr>
              <a:t>Projects on the CDBG Timeliness Report must submit monthly progress updates via GMS using the Status Report feature.</a:t>
            </a:r>
            <a:endParaRPr lang="en-US" sz="1700"/>
          </a:p>
          <a:p>
            <a:r>
              <a:rPr lang="en-US" sz="1700">
                <a:ea typeface="+mn-lt"/>
                <a:cs typeface="+mn-lt"/>
              </a:rPr>
              <a:t>Reporting continues until the overdue status is resolved.</a:t>
            </a:r>
            <a:endParaRPr lang="en-US" sz="1700"/>
          </a:p>
          <a:p>
            <a:r>
              <a:rPr lang="en-US" sz="1700">
                <a:ea typeface="+mn-lt"/>
                <a:cs typeface="+mn-lt"/>
              </a:rPr>
              <a:t>Projects become ineligible immediately upon overdue status—even if not yet listed publicly.</a:t>
            </a:r>
            <a:endParaRPr lang="en-US" sz="1700"/>
          </a:p>
          <a:p>
            <a:pPr marL="0" indent="0">
              <a:buNone/>
            </a:pPr>
            <a:r>
              <a:rPr lang="en-US" sz="1700" b="1">
                <a:ea typeface="+mn-lt"/>
                <a:cs typeface="+mn-lt"/>
              </a:rPr>
              <a:t>Submission Procedures &amp; Communication</a:t>
            </a:r>
          </a:p>
          <a:p>
            <a:r>
              <a:rPr lang="en-US" sz="1700">
                <a:ea typeface="+mn-lt"/>
                <a:cs typeface="+mn-lt"/>
              </a:rPr>
              <a:t>If progress is lacking, further corrective actions and findings may be issued.</a:t>
            </a:r>
            <a:endParaRPr lang="en-US" sz="1700" b="1">
              <a:ea typeface="+mn-lt"/>
              <a:cs typeface="+mn-lt"/>
            </a:endParaRPr>
          </a:p>
          <a:p>
            <a:r>
              <a:rPr lang="en-US" sz="1700">
                <a:ea typeface="+mn-lt"/>
                <a:cs typeface="+mn-lt"/>
              </a:rPr>
              <a:t>Notifications sent to the Chief Elected Official and Grant Administrator detailing overdue status and required actions.</a:t>
            </a:r>
            <a:endParaRPr lang="en-US" sz="1700"/>
          </a:p>
          <a:p>
            <a:r>
              <a:rPr lang="en-US" sz="1700">
                <a:ea typeface="+mn-lt"/>
                <a:cs typeface="+mn-lt"/>
              </a:rPr>
              <a:t>The Timeliness Report is publicly accessible and updated monthly on OCRA’s website.</a:t>
            </a:r>
            <a:endParaRPr lang="en-US" sz="1700"/>
          </a:p>
          <a:p>
            <a:pPr>
              <a:buFont typeface="Wingdings" charset="2"/>
              <a:buChar char="Ø"/>
            </a:pPr>
            <a:endParaRPr lang="en-US" sz="1700" b="1">
              <a:ea typeface="+mn-lt"/>
              <a:cs typeface="+mn-lt"/>
            </a:endParaRPr>
          </a:p>
        </p:txBody>
      </p:sp>
    </p:spTree>
    <p:extLst>
      <p:ext uri="{BB962C8B-B14F-4D97-AF65-F5344CB8AC3E}">
        <p14:creationId xmlns:p14="http://schemas.microsoft.com/office/powerpoint/2010/main" val="55224124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Custom 1">
      <a:majorFont>
        <a:latin typeface="Gill Sans MT"/>
        <a:ea typeface=""/>
        <a:cs typeface=""/>
      </a:majorFont>
      <a:minorFont>
        <a:latin typeface="Gill Sans MT"/>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txDef>
      <a:spPr>
        <a:noFill/>
      </a:spPr>
      <a:bodyPr wrap="square">
        <a:spAutoFit/>
      </a:bodyPr>
      <a:lstStyle>
        <a:defPPr algn="l">
          <a:defRPr dirty="0"/>
        </a:defPPr>
      </a:lstStyle>
    </a:txDef>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199bfba-a409-4f13-b0c4-18b45933d88d}" enabled="0" method="" siteId="{2199bfba-a409-4f13-b0c4-18b45933d88d}" removed="1"/>
</clbl:labelList>
</file>

<file path=docProps/app.xml><?xml version="1.0" encoding="utf-8"?>
<Properties xmlns="http://schemas.openxmlformats.org/officeDocument/2006/extended-properties" xmlns:vt="http://schemas.openxmlformats.org/officeDocument/2006/docPropsVTypes">
  <Template>TM03457475[[fn=Frame]]</Template>
  <TotalTime>0</TotalTime>
  <Words>3668</Words>
  <Application>Microsoft Office PowerPoint</Application>
  <PresentationFormat>Widescreen</PresentationFormat>
  <Paragraphs>351</Paragraphs>
  <Slides>47</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Gill Sans MT</vt:lpstr>
      <vt:lpstr>Wingdings</vt:lpstr>
      <vt:lpstr>Wingdings 3</vt:lpstr>
      <vt:lpstr>Facet</vt:lpstr>
      <vt:lpstr>Questions? Email us at cdbg@ocra.in.gov</vt:lpstr>
      <vt:lpstr>PowerPoint Presentation</vt:lpstr>
      <vt:lpstr>PowerPoint Presentation</vt:lpstr>
      <vt:lpstr>PowerPoint Presentation</vt:lpstr>
      <vt:lpstr>2025 Planning and Owner-Occupied Rehabilitation Quarter 4 Timeline</vt:lpstr>
      <vt:lpstr>CDBG Programmatic Policies Changes</vt:lpstr>
      <vt:lpstr>PowerPoint Presentation</vt:lpstr>
      <vt:lpstr>CDBG Policy Notice 2025-002 Project Overdue Policy </vt:lpstr>
      <vt:lpstr>CDBG Policy Notice 2025-002 Project Overdue Policy</vt:lpstr>
      <vt:lpstr>CDBG Policy Notice 2025-003 Income Survey Policy </vt:lpstr>
      <vt:lpstr>CDBG Policy Notice 2025-003 Income Survey Policy</vt:lpstr>
      <vt:lpstr>CDBG Policy Notice 2025-003 Income Survey Policy</vt:lpstr>
      <vt:lpstr>Income Survey Minimum Standards</vt:lpstr>
      <vt:lpstr>CDBG Policy Notice 2025-004 In-Kind Contribution Policy</vt:lpstr>
      <vt:lpstr>CDBG Policy Notice 2025-004 In-Kind Contribution Policy</vt:lpstr>
      <vt:lpstr>CDBG Policy Notice 2025-004 In-Kind Contribution Policy</vt:lpstr>
      <vt:lpstr>CDBG Policy Notice 2025-004 In-Kind Contribution Policy</vt:lpstr>
      <vt:lpstr>CDBG Policy Notice 2025-004 In-Kind Contribution Policy</vt:lpstr>
      <vt:lpstr>CDBG Policy Notice 2025-005 Housing Projects Programmatic Policy</vt:lpstr>
      <vt:lpstr>Changes to CDBG Programmatic Year 2025</vt:lpstr>
      <vt:lpstr>Application Process-Intent to Apply</vt:lpstr>
      <vt:lpstr>General Selection Criteria</vt:lpstr>
      <vt:lpstr>Application Process-Intent to Apply</vt:lpstr>
      <vt:lpstr> Overdue Status</vt:lpstr>
      <vt:lpstr>Reminders: QBS Planning Procurement Policy</vt:lpstr>
      <vt:lpstr>Revised Instruction Format</vt:lpstr>
      <vt:lpstr>Revised Instruction Format</vt:lpstr>
      <vt:lpstr>Revised Project Design Factors</vt:lpstr>
      <vt:lpstr>Bonus Points-all programs</vt:lpstr>
      <vt:lpstr>Bonus Points: Community Resilience Index</vt:lpstr>
      <vt:lpstr>Bonus Points: Designated Disaster Areas</vt:lpstr>
      <vt:lpstr>Changes for Planning Program Year 2025</vt:lpstr>
      <vt:lpstr>National Objective</vt:lpstr>
      <vt:lpstr>Changes to Planning Program Year 2025:</vt:lpstr>
      <vt:lpstr>Planning Types Available </vt:lpstr>
      <vt:lpstr>Minimum Planning Requirements</vt:lpstr>
      <vt:lpstr>Active Minimum Planning Requirements</vt:lpstr>
      <vt:lpstr>Program Specific Points Total Possible Points: 50 points</vt:lpstr>
      <vt:lpstr>Program Specific Points Form</vt:lpstr>
      <vt:lpstr>Changes for CDBG Owner-Occupied Rehabilitation Program Year 2025</vt:lpstr>
      <vt:lpstr>National Objective</vt:lpstr>
      <vt:lpstr>Program Specific Points Total Possible Points: 50 points</vt:lpstr>
      <vt:lpstr>Program Specific Points</vt:lpstr>
      <vt:lpstr>Questions and Answers</vt:lpstr>
      <vt:lpstr>PowerPoint Presentation</vt:lpstr>
      <vt:lpstr>PowerPoint Presentation</vt:lpstr>
      <vt:lpstr>PowerPoint Presentation</vt:lpstr>
    </vt:vector>
  </TitlesOfParts>
  <Company>State of Indiana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lschroeder</dc:creator>
  <cp:lastModifiedBy>Simon, Tanaha</cp:lastModifiedBy>
  <cp:revision>55</cp:revision>
  <cp:lastPrinted>2019-01-15T19:49:04Z</cp:lastPrinted>
  <dcterms:created xsi:type="dcterms:W3CDTF">2016-01-05T19:13:24Z</dcterms:created>
  <dcterms:modified xsi:type="dcterms:W3CDTF">2025-09-29T17:48:21Z</dcterms:modified>
</cp:coreProperties>
</file>