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9" r:id="rId1"/>
  </p:sldMasterIdLst>
  <p:notesMasterIdLst>
    <p:notesMasterId r:id="rId15"/>
  </p:notesMasterIdLst>
  <p:sldIdLst>
    <p:sldId id="257" r:id="rId2"/>
    <p:sldId id="259" r:id="rId3"/>
    <p:sldId id="263" r:id="rId4"/>
    <p:sldId id="262" r:id="rId5"/>
    <p:sldId id="266" r:id="rId6"/>
    <p:sldId id="294" r:id="rId7"/>
    <p:sldId id="293" r:id="rId8"/>
    <p:sldId id="264" r:id="rId9"/>
    <p:sldId id="284" r:id="rId10"/>
    <p:sldId id="295" r:id="rId11"/>
    <p:sldId id="296" r:id="rId12"/>
    <p:sldId id="297" r:id="rId13"/>
    <p:sldId id="291" r:id="rId14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ExtraBold" panose="020B0906030804020204" pitchFamily="34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34">
          <p15:clr>
            <a:srgbClr val="9AA0A6"/>
          </p15:clr>
        </p15:guide>
        <p15:guide id="4" orient="horz" pos="2634">
          <p15:clr>
            <a:srgbClr val="9AA0A6"/>
          </p15:clr>
        </p15:guide>
        <p15:guide id="5" orient="horz" pos="2633">
          <p15:clr>
            <a:srgbClr val="9AA0A6"/>
          </p15:clr>
        </p15:guide>
        <p15:guide id="6" orient="horz" pos="112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7F51A-B639-49FC-B16C-CB540199750E}" v="24" dt="2026-02-12T13:12:22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50" y="312"/>
      </p:cViewPr>
      <p:guideLst>
        <p:guide orient="horz" pos="1620"/>
        <p:guide pos="2880"/>
        <p:guide orient="horz" pos="534"/>
        <p:guide orient="horz" pos="2634"/>
        <p:guide orient="horz" pos="2633"/>
        <p:guide orient="horz" pos="11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Quigley" userId="4f9c9dc1-c25e-48ce-862d-772829d49c8e" providerId="ADAL" clId="{379F8A8B-BCF5-4121-946C-6AE889BF4FDC}"/>
    <pc:docChg chg="undo custSel addSld delSld modSld sldOrd">
      <pc:chgData name="Joe Quigley" userId="4f9c9dc1-c25e-48ce-862d-772829d49c8e" providerId="ADAL" clId="{379F8A8B-BCF5-4121-946C-6AE889BF4FDC}" dt="2026-02-12T13:33:13.424" v="10353" actId="20577"/>
      <pc:docMkLst>
        <pc:docMk/>
      </pc:docMkLst>
      <pc:sldChg chg="modSp mod">
        <pc:chgData name="Joe Quigley" userId="4f9c9dc1-c25e-48ce-862d-772829d49c8e" providerId="ADAL" clId="{379F8A8B-BCF5-4121-946C-6AE889BF4FDC}" dt="2026-02-12T03:09:42.444" v="6765" actId="20577"/>
        <pc:sldMkLst>
          <pc:docMk/>
          <pc:sldMk cId="0" sldId="257"/>
        </pc:sldMkLst>
        <pc:spChg chg="mod">
          <ac:chgData name="Joe Quigley" userId="4f9c9dc1-c25e-48ce-862d-772829d49c8e" providerId="ADAL" clId="{379F8A8B-BCF5-4121-946C-6AE889BF4FDC}" dt="2026-02-12T03:08:10.011" v="6714" actId="255"/>
          <ac:spMkLst>
            <pc:docMk/>
            <pc:sldMk cId="0" sldId="257"/>
            <ac:spMk id="406" creationId="{00000000-0000-0000-0000-000000000000}"/>
          </ac:spMkLst>
        </pc:spChg>
        <pc:spChg chg="mod">
          <ac:chgData name="Joe Quigley" userId="4f9c9dc1-c25e-48ce-862d-772829d49c8e" providerId="ADAL" clId="{379F8A8B-BCF5-4121-946C-6AE889BF4FDC}" dt="2026-02-12T03:09:42.444" v="6765" actId="20577"/>
          <ac:spMkLst>
            <pc:docMk/>
            <pc:sldMk cId="0" sldId="257"/>
            <ac:spMk id="407" creationId="{00000000-0000-0000-0000-000000000000}"/>
          </ac:spMkLst>
        </pc:spChg>
      </pc:sldChg>
      <pc:sldChg chg="del">
        <pc:chgData name="Joe Quigley" userId="4f9c9dc1-c25e-48ce-862d-772829d49c8e" providerId="ADAL" clId="{379F8A8B-BCF5-4121-946C-6AE889BF4FDC}" dt="2026-02-12T03:15:09.352" v="6808" actId="2696"/>
        <pc:sldMkLst>
          <pc:docMk/>
          <pc:sldMk cId="0" sldId="258"/>
        </pc:sldMkLst>
      </pc:sldChg>
      <pc:sldChg chg="modSp mod">
        <pc:chgData name="Joe Quigley" userId="4f9c9dc1-c25e-48ce-862d-772829d49c8e" providerId="ADAL" clId="{379F8A8B-BCF5-4121-946C-6AE889BF4FDC}" dt="2026-02-12T13:33:13.424" v="10353" actId="20577"/>
        <pc:sldMkLst>
          <pc:docMk/>
          <pc:sldMk cId="0" sldId="259"/>
        </pc:sldMkLst>
        <pc:spChg chg="mod">
          <ac:chgData name="Joe Quigley" userId="4f9c9dc1-c25e-48ce-862d-772829d49c8e" providerId="ADAL" clId="{379F8A8B-BCF5-4121-946C-6AE889BF4FDC}" dt="2026-02-12T03:30:25.817" v="7098" actId="20577"/>
          <ac:spMkLst>
            <pc:docMk/>
            <pc:sldMk cId="0" sldId="259"/>
            <ac:spMk id="419" creationId="{00000000-0000-0000-0000-000000000000}"/>
          </ac:spMkLst>
        </pc:spChg>
        <pc:spChg chg="mod">
          <ac:chgData name="Joe Quigley" userId="4f9c9dc1-c25e-48ce-862d-772829d49c8e" providerId="ADAL" clId="{379F8A8B-BCF5-4121-946C-6AE889BF4FDC}" dt="2026-02-12T13:33:13.424" v="10353" actId="20577"/>
          <ac:spMkLst>
            <pc:docMk/>
            <pc:sldMk cId="0" sldId="259"/>
            <ac:spMk id="420" creationId="{00000000-0000-0000-0000-000000000000}"/>
          </ac:spMkLst>
        </pc:spChg>
      </pc:sldChg>
      <pc:sldChg chg="del">
        <pc:chgData name="Joe Quigley" userId="4f9c9dc1-c25e-48ce-862d-772829d49c8e" providerId="ADAL" clId="{379F8A8B-BCF5-4121-946C-6AE889BF4FDC}" dt="2026-02-12T03:13:41.149" v="6802" actId="2696"/>
        <pc:sldMkLst>
          <pc:docMk/>
          <pc:sldMk cId="0" sldId="260"/>
        </pc:sldMkLst>
      </pc:sldChg>
      <pc:sldChg chg="modSp mod">
        <pc:chgData name="Joe Quigley" userId="4f9c9dc1-c25e-48ce-862d-772829d49c8e" providerId="ADAL" clId="{379F8A8B-BCF5-4121-946C-6AE889BF4FDC}" dt="2026-02-12T13:19:43.999" v="10251" actId="20577"/>
        <pc:sldMkLst>
          <pc:docMk/>
          <pc:sldMk cId="0" sldId="263"/>
        </pc:sldMkLst>
        <pc:spChg chg="mod">
          <ac:chgData name="Joe Quigley" userId="4f9c9dc1-c25e-48ce-862d-772829d49c8e" providerId="ADAL" clId="{379F8A8B-BCF5-4121-946C-6AE889BF4FDC}" dt="2026-02-12T03:11:33.976" v="6781" actId="20577"/>
          <ac:spMkLst>
            <pc:docMk/>
            <pc:sldMk cId="0" sldId="263"/>
            <ac:spMk id="446" creationId="{00000000-0000-0000-0000-000000000000}"/>
          </ac:spMkLst>
        </pc:spChg>
        <pc:spChg chg="mod">
          <ac:chgData name="Joe Quigley" userId="4f9c9dc1-c25e-48ce-862d-772829d49c8e" providerId="ADAL" clId="{379F8A8B-BCF5-4121-946C-6AE889BF4FDC}" dt="2026-02-12T13:19:43.999" v="10251" actId="20577"/>
          <ac:spMkLst>
            <pc:docMk/>
            <pc:sldMk cId="0" sldId="263"/>
            <ac:spMk id="447" creationId="{00000000-0000-0000-0000-000000000000}"/>
          </ac:spMkLst>
        </pc:spChg>
      </pc:sldChg>
      <pc:sldChg chg="modSp mod">
        <pc:chgData name="Joe Quigley" userId="4f9c9dc1-c25e-48ce-862d-772829d49c8e" providerId="ADAL" clId="{379F8A8B-BCF5-4121-946C-6AE889BF4FDC}" dt="2026-02-12T03:19:54.522" v="6844" actId="20577"/>
        <pc:sldMkLst>
          <pc:docMk/>
          <pc:sldMk cId="0" sldId="264"/>
        </pc:sldMkLst>
        <pc:spChg chg="mod">
          <ac:chgData name="Joe Quigley" userId="4f9c9dc1-c25e-48ce-862d-772829d49c8e" providerId="ADAL" clId="{379F8A8B-BCF5-4121-946C-6AE889BF4FDC}" dt="2026-02-12T03:19:54.522" v="6844" actId="20577"/>
          <ac:spMkLst>
            <pc:docMk/>
            <pc:sldMk cId="0" sldId="264"/>
            <ac:spMk id="454" creationId="{00000000-0000-0000-0000-000000000000}"/>
          </ac:spMkLst>
        </pc:spChg>
        <pc:spChg chg="mod">
          <ac:chgData name="Joe Quigley" userId="4f9c9dc1-c25e-48ce-862d-772829d49c8e" providerId="ADAL" clId="{379F8A8B-BCF5-4121-946C-6AE889BF4FDC}" dt="2026-02-12T03:16:37.611" v="6809" actId="6549"/>
          <ac:spMkLst>
            <pc:docMk/>
            <pc:sldMk cId="0" sldId="264"/>
            <ac:spMk id="455" creationId="{00000000-0000-0000-0000-000000000000}"/>
          </ac:spMkLst>
        </pc:spChg>
        <pc:picChg chg="mod">
          <ac:chgData name="Joe Quigley" userId="4f9c9dc1-c25e-48ce-862d-772829d49c8e" providerId="ADAL" clId="{379F8A8B-BCF5-4121-946C-6AE889BF4FDC}" dt="2026-02-12T03:18:54.766" v="6810" actId="1076"/>
          <ac:picMkLst>
            <pc:docMk/>
            <pc:sldMk cId="0" sldId="264"/>
            <ac:picMk id="5" creationId="{51819982-25CA-BEFA-D2B5-0320366EBBCF}"/>
          </ac:picMkLst>
        </pc:picChg>
      </pc:sldChg>
      <pc:sldChg chg="addSp delSp modSp mod modClrScheme chgLayout">
        <pc:chgData name="Joe Quigley" userId="4f9c9dc1-c25e-48ce-862d-772829d49c8e" providerId="ADAL" clId="{379F8A8B-BCF5-4121-946C-6AE889BF4FDC}" dt="2026-02-12T13:22:33.048" v="10312" actId="20577"/>
        <pc:sldMkLst>
          <pc:docMk/>
          <pc:sldMk cId="0" sldId="266"/>
        </pc:sldMkLst>
        <pc:spChg chg="add del mod">
          <ac:chgData name="Joe Quigley" userId="4f9c9dc1-c25e-48ce-862d-772829d49c8e" providerId="ADAL" clId="{379F8A8B-BCF5-4121-946C-6AE889BF4FDC}" dt="2026-02-12T03:55:40.455" v="7814" actId="478"/>
          <ac:spMkLst>
            <pc:docMk/>
            <pc:sldMk cId="0" sldId="266"/>
            <ac:spMk id="3" creationId="{8CCE099A-B465-28E5-DBAA-90A311E30433}"/>
          </ac:spMkLst>
        </pc:spChg>
        <pc:spChg chg="mod">
          <ac:chgData name="Joe Quigley" userId="4f9c9dc1-c25e-48ce-862d-772829d49c8e" providerId="ADAL" clId="{379F8A8B-BCF5-4121-946C-6AE889BF4FDC}" dt="2026-02-12T03:56:28.928" v="7819" actId="26606"/>
          <ac:spMkLst>
            <pc:docMk/>
            <pc:sldMk cId="0" sldId="266"/>
            <ac:spMk id="470" creationId="{00000000-0000-0000-0000-000000000000}"/>
          </ac:spMkLst>
        </pc:spChg>
        <pc:spChg chg="mod ord modVis">
          <ac:chgData name="Joe Quigley" userId="4f9c9dc1-c25e-48ce-862d-772829d49c8e" providerId="ADAL" clId="{379F8A8B-BCF5-4121-946C-6AE889BF4FDC}" dt="2026-02-12T03:56:28.928" v="7819" actId="26606"/>
          <ac:spMkLst>
            <pc:docMk/>
            <pc:sldMk cId="0" sldId="266"/>
            <ac:spMk id="471" creationId="{00000000-0000-0000-0000-000000000000}"/>
          </ac:spMkLst>
        </pc:spChg>
        <pc:spChg chg="mod ord">
          <ac:chgData name="Joe Quigley" userId="4f9c9dc1-c25e-48ce-862d-772829d49c8e" providerId="ADAL" clId="{379F8A8B-BCF5-4121-946C-6AE889BF4FDC}" dt="2026-02-12T13:22:33.048" v="10312" actId="20577"/>
          <ac:spMkLst>
            <pc:docMk/>
            <pc:sldMk cId="0" sldId="266"/>
            <ac:spMk id="473" creationId="{00000000-0000-0000-0000-000000000000}"/>
          </ac:spMkLst>
        </pc:spChg>
        <pc:picChg chg="del">
          <ac:chgData name="Joe Quigley" userId="4f9c9dc1-c25e-48ce-862d-772829d49c8e" providerId="ADAL" clId="{379F8A8B-BCF5-4121-946C-6AE889BF4FDC}" dt="2026-02-12T03:45:14.067" v="7617" actId="478"/>
          <ac:picMkLst>
            <pc:docMk/>
            <pc:sldMk cId="0" sldId="266"/>
            <ac:picMk id="5" creationId="{6D8279CD-5DFD-99CB-AE6E-749E5D3FFE3F}"/>
          </ac:picMkLst>
        </pc:picChg>
        <pc:picChg chg="add mod">
          <ac:chgData name="Joe Quigley" userId="4f9c9dc1-c25e-48ce-862d-772829d49c8e" providerId="ADAL" clId="{379F8A8B-BCF5-4121-946C-6AE889BF4FDC}" dt="2026-02-12T03:56:28.928" v="7819" actId="26606"/>
          <ac:picMkLst>
            <pc:docMk/>
            <pc:sldMk cId="0" sldId="266"/>
            <ac:picMk id="1026" creationId="{7980FD9C-B2CA-5E15-4A0F-B295360C52C3}"/>
          </ac:picMkLst>
        </pc:picChg>
      </pc:sldChg>
      <pc:sldChg chg="addSp delSp modSp mod">
        <pc:chgData name="Joe Quigley" userId="4f9c9dc1-c25e-48ce-862d-772829d49c8e" providerId="ADAL" clId="{379F8A8B-BCF5-4121-946C-6AE889BF4FDC}" dt="2026-02-12T12:06:55.587" v="9905" actId="20577"/>
        <pc:sldMkLst>
          <pc:docMk/>
          <pc:sldMk cId="0" sldId="284"/>
        </pc:sldMkLst>
        <pc:spChg chg="del">
          <ac:chgData name="Joe Quigley" userId="4f9c9dc1-c25e-48ce-862d-772829d49c8e" providerId="ADAL" clId="{379F8A8B-BCF5-4121-946C-6AE889BF4FDC}" dt="2026-02-12T04:05:39.165" v="8118" actId="478"/>
          <ac:spMkLst>
            <pc:docMk/>
            <pc:sldMk cId="0" sldId="284"/>
            <ac:spMk id="2" creationId="{06223A9C-6FA1-D1BE-ABC5-0F1613D983E2}"/>
          </ac:spMkLst>
        </pc:spChg>
        <pc:spChg chg="add del mod">
          <ac:chgData name="Joe Quigley" userId="4f9c9dc1-c25e-48ce-862d-772829d49c8e" providerId="ADAL" clId="{379F8A8B-BCF5-4121-946C-6AE889BF4FDC}" dt="2026-02-12T10:58:43.449" v="8349"/>
          <ac:spMkLst>
            <pc:docMk/>
            <pc:sldMk cId="0" sldId="284"/>
            <ac:spMk id="6" creationId="{32DE18FE-1369-0004-BC6D-2D1DF46E5FFD}"/>
          </ac:spMkLst>
        </pc:spChg>
        <pc:spChg chg="add mod">
          <ac:chgData name="Joe Quigley" userId="4f9c9dc1-c25e-48ce-862d-772829d49c8e" providerId="ADAL" clId="{379F8A8B-BCF5-4121-946C-6AE889BF4FDC}" dt="2026-02-12T12:06:55.587" v="9905" actId="20577"/>
          <ac:spMkLst>
            <pc:docMk/>
            <pc:sldMk cId="0" sldId="284"/>
            <ac:spMk id="7" creationId="{745E4668-27B3-D1D0-3DA2-874FCCC0B990}"/>
          </ac:spMkLst>
        </pc:spChg>
        <pc:spChg chg="mod">
          <ac:chgData name="Joe Quigley" userId="4f9c9dc1-c25e-48ce-862d-772829d49c8e" providerId="ADAL" clId="{379F8A8B-BCF5-4121-946C-6AE889BF4FDC}" dt="2026-02-12T04:05:53.437" v="8121" actId="14100"/>
          <ac:spMkLst>
            <pc:docMk/>
            <pc:sldMk cId="0" sldId="284"/>
            <ac:spMk id="735" creationId="{00000000-0000-0000-0000-000000000000}"/>
          </ac:spMkLst>
        </pc:spChg>
        <pc:picChg chg="mod">
          <ac:chgData name="Joe Quigley" userId="4f9c9dc1-c25e-48ce-862d-772829d49c8e" providerId="ADAL" clId="{379F8A8B-BCF5-4121-946C-6AE889BF4FDC}" dt="2026-02-12T10:56:42.576" v="8345" actId="1076"/>
          <ac:picMkLst>
            <pc:docMk/>
            <pc:sldMk cId="0" sldId="284"/>
            <ac:picMk id="3" creationId="{59935C4D-C485-9827-2EBA-862CA6EB4EE6}"/>
          </ac:picMkLst>
        </pc:picChg>
        <pc:picChg chg="add mod ord">
          <ac:chgData name="Joe Quigley" userId="4f9c9dc1-c25e-48ce-862d-772829d49c8e" providerId="ADAL" clId="{379F8A8B-BCF5-4121-946C-6AE889BF4FDC}" dt="2026-02-12T04:16:18.717" v="8131" actId="1076"/>
          <ac:picMkLst>
            <pc:docMk/>
            <pc:sldMk cId="0" sldId="284"/>
            <ac:picMk id="5" creationId="{CB2D1901-4655-8BC6-F69E-7748CC29CB2E}"/>
          </ac:picMkLst>
        </pc:picChg>
      </pc:sldChg>
      <pc:sldChg chg="modSp mod">
        <pc:chgData name="Joe Quigley" userId="4f9c9dc1-c25e-48ce-862d-772829d49c8e" providerId="ADAL" clId="{379F8A8B-BCF5-4121-946C-6AE889BF4FDC}" dt="2026-02-12T13:18:10.221" v="10233" actId="20577"/>
        <pc:sldMkLst>
          <pc:docMk/>
          <pc:sldMk cId="0" sldId="291"/>
        </pc:sldMkLst>
        <pc:spChg chg="mod">
          <ac:chgData name="Joe Quigley" userId="4f9c9dc1-c25e-48ce-862d-772829d49c8e" providerId="ADAL" clId="{379F8A8B-BCF5-4121-946C-6AE889BF4FDC}" dt="2026-02-12T13:18:10.221" v="10233" actId="20577"/>
          <ac:spMkLst>
            <pc:docMk/>
            <pc:sldMk cId="0" sldId="291"/>
            <ac:spMk id="793" creationId="{00000000-0000-0000-0000-000000000000}"/>
          </ac:spMkLst>
        </pc:spChg>
      </pc:sldChg>
      <pc:sldChg chg="modSp mod">
        <pc:chgData name="Joe Quigley" userId="4f9c9dc1-c25e-48ce-862d-772829d49c8e" providerId="ADAL" clId="{379F8A8B-BCF5-4121-946C-6AE889BF4FDC}" dt="2026-02-12T13:27:08.026" v="10319" actId="20577"/>
        <pc:sldMkLst>
          <pc:docMk/>
          <pc:sldMk cId="2538616526" sldId="293"/>
        </pc:sldMkLst>
        <pc:spChg chg="mod">
          <ac:chgData name="Joe Quigley" userId="4f9c9dc1-c25e-48ce-862d-772829d49c8e" providerId="ADAL" clId="{379F8A8B-BCF5-4121-946C-6AE889BF4FDC}" dt="2026-02-12T03:19:27.702" v="6830" actId="20577"/>
          <ac:spMkLst>
            <pc:docMk/>
            <pc:sldMk cId="2538616526" sldId="293"/>
            <ac:spMk id="439" creationId="{5B646E18-BA30-4C31-C98E-826879FA192C}"/>
          </ac:spMkLst>
        </pc:spChg>
        <pc:spChg chg="mod">
          <ac:chgData name="Joe Quigley" userId="4f9c9dc1-c25e-48ce-862d-772829d49c8e" providerId="ADAL" clId="{379F8A8B-BCF5-4121-946C-6AE889BF4FDC}" dt="2026-02-12T13:27:08.026" v="10319" actId="20577"/>
          <ac:spMkLst>
            <pc:docMk/>
            <pc:sldMk cId="2538616526" sldId="293"/>
            <ac:spMk id="440" creationId="{2288D56E-FD91-444E-6FB1-A946C812DED4}"/>
          </ac:spMkLst>
        </pc:spChg>
      </pc:sldChg>
      <pc:sldChg chg="addSp delSp modSp new mod modClrScheme chgLayout">
        <pc:chgData name="Joe Quigley" userId="4f9c9dc1-c25e-48ce-862d-772829d49c8e" providerId="ADAL" clId="{379F8A8B-BCF5-4121-946C-6AE889BF4FDC}" dt="2026-02-12T11:49:05.793" v="9196" actId="14100"/>
        <pc:sldMkLst>
          <pc:docMk/>
          <pc:sldMk cId="3723484604" sldId="295"/>
        </pc:sldMkLst>
        <pc:spChg chg="del">
          <ac:chgData name="Joe Quigley" userId="4f9c9dc1-c25e-48ce-862d-772829d49c8e" providerId="ADAL" clId="{379F8A8B-BCF5-4121-946C-6AE889BF4FDC}" dt="2026-02-12T04:17:07.506" v="8133" actId="26606"/>
          <ac:spMkLst>
            <pc:docMk/>
            <pc:sldMk cId="3723484604" sldId="295"/>
            <ac:spMk id="2" creationId="{494DCD2A-D863-FBF1-7D3D-2FAD832465D2}"/>
          </ac:spMkLst>
        </pc:spChg>
        <pc:spChg chg="del">
          <ac:chgData name="Joe Quigley" userId="4f9c9dc1-c25e-48ce-862d-772829d49c8e" providerId="ADAL" clId="{379F8A8B-BCF5-4121-946C-6AE889BF4FDC}" dt="2026-02-12T04:17:07.506" v="8133" actId="26606"/>
          <ac:spMkLst>
            <pc:docMk/>
            <pc:sldMk cId="3723484604" sldId="295"/>
            <ac:spMk id="3" creationId="{38A4230B-5BE6-9A02-758E-F831E78ECD6F}"/>
          </ac:spMkLst>
        </pc:spChg>
        <pc:spChg chg="mod modVis">
          <ac:chgData name="Joe Quigley" userId="4f9c9dc1-c25e-48ce-862d-772829d49c8e" providerId="ADAL" clId="{379F8A8B-BCF5-4121-946C-6AE889BF4FDC}" dt="2026-02-12T11:45:12.920" v="8963" actId="27636"/>
          <ac:spMkLst>
            <pc:docMk/>
            <pc:sldMk cId="3723484604" sldId="295"/>
            <ac:spMk id="4" creationId="{E17D242E-3602-6A11-DB8A-8A5AB9F0E4D9}"/>
          </ac:spMkLst>
        </pc:spChg>
        <pc:spChg chg="add mod">
          <ac:chgData name="Joe Quigley" userId="4f9c9dc1-c25e-48ce-862d-772829d49c8e" providerId="ADAL" clId="{379F8A8B-BCF5-4121-946C-6AE889BF4FDC}" dt="2026-02-12T11:45:12.915" v="8962" actId="26606"/>
          <ac:spMkLst>
            <pc:docMk/>
            <pc:sldMk cId="3723484604" sldId="295"/>
            <ac:spMk id="9" creationId="{03BEA4DF-57CD-B5BF-80E1-769F14AF5E0D}"/>
          </ac:spMkLst>
        </pc:spChg>
        <pc:spChg chg="add mod">
          <ac:chgData name="Joe Quigley" userId="4f9c9dc1-c25e-48ce-862d-772829d49c8e" providerId="ADAL" clId="{379F8A8B-BCF5-4121-946C-6AE889BF4FDC}" dt="2026-02-12T11:48:36.756" v="9193" actId="20577"/>
          <ac:spMkLst>
            <pc:docMk/>
            <pc:sldMk cId="3723484604" sldId="295"/>
            <ac:spMk id="11" creationId="{81B9BA16-E77B-094A-828C-ACFA3295BFF5}"/>
          </ac:spMkLst>
        </pc:spChg>
        <pc:spChg chg="add mod">
          <ac:chgData name="Joe Quigley" userId="4f9c9dc1-c25e-48ce-862d-772829d49c8e" providerId="ADAL" clId="{379F8A8B-BCF5-4121-946C-6AE889BF4FDC}" dt="2026-02-12T11:45:12.915" v="8962" actId="26606"/>
          <ac:spMkLst>
            <pc:docMk/>
            <pc:sldMk cId="3723484604" sldId="295"/>
            <ac:spMk id="16" creationId="{2E0A5B7D-5758-338A-E8EB-78EC19498698}"/>
          </ac:spMkLst>
        </pc:spChg>
        <pc:picChg chg="add mod ord">
          <ac:chgData name="Joe Quigley" userId="4f9c9dc1-c25e-48ce-862d-772829d49c8e" providerId="ADAL" clId="{379F8A8B-BCF5-4121-946C-6AE889BF4FDC}" dt="2026-02-12T11:49:05.793" v="9196" actId="14100"/>
          <ac:picMkLst>
            <pc:docMk/>
            <pc:sldMk cId="3723484604" sldId="295"/>
            <ac:picMk id="6" creationId="{488B984D-44C8-F1E3-FB73-F74A1D545EDE}"/>
          </ac:picMkLst>
        </pc:picChg>
      </pc:sldChg>
      <pc:sldChg chg="add del">
        <pc:chgData name="Joe Quigley" userId="4f9c9dc1-c25e-48ce-862d-772829d49c8e" providerId="ADAL" clId="{379F8A8B-BCF5-4121-946C-6AE889BF4FDC}" dt="2026-02-12T04:26:56.803" v="8344"/>
        <pc:sldMkLst>
          <pc:docMk/>
          <pc:sldMk cId="1215783817" sldId="296"/>
        </pc:sldMkLst>
      </pc:sldChg>
      <pc:sldChg chg="add del">
        <pc:chgData name="Joe Quigley" userId="4f9c9dc1-c25e-48ce-862d-772829d49c8e" providerId="ADAL" clId="{379F8A8B-BCF5-4121-946C-6AE889BF4FDC}" dt="2026-02-12T04:26:14.027" v="8340"/>
        <pc:sldMkLst>
          <pc:docMk/>
          <pc:sldMk cId="2539611798" sldId="296"/>
        </pc:sldMkLst>
      </pc:sldChg>
      <pc:sldChg chg="add del">
        <pc:chgData name="Joe Quigley" userId="4f9c9dc1-c25e-48ce-862d-772829d49c8e" providerId="ADAL" clId="{379F8A8B-BCF5-4121-946C-6AE889BF4FDC}" dt="2026-02-12T04:26:35.773" v="8342"/>
        <pc:sldMkLst>
          <pc:docMk/>
          <pc:sldMk cId="3016756734" sldId="296"/>
        </pc:sldMkLst>
      </pc:sldChg>
      <pc:sldChg chg="addSp delSp modSp new mod">
        <pc:chgData name="Joe Quigley" userId="4f9c9dc1-c25e-48ce-862d-772829d49c8e" providerId="ADAL" clId="{379F8A8B-BCF5-4121-946C-6AE889BF4FDC}" dt="2026-02-12T12:00:33.239" v="9691" actId="20577"/>
        <pc:sldMkLst>
          <pc:docMk/>
          <pc:sldMk cId="3613073894" sldId="296"/>
        </pc:sldMkLst>
        <pc:spChg chg="mod">
          <ac:chgData name="Joe Quigley" userId="4f9c9dc1-c25e-48ce-862d-772829d49c8e" providerId="ADAL" clId="{379F8A8B-BCF5-4121-946C-6AE889BF4FDC}" dt="2026-02-12T11:50:27.934" v="9253" actId="20577"/>
          <ac:spMkLst>
            <pc:docMk/>
            <pc:sldMk cId="3613073894" sldId="296"/>
            <ac:spMk id="2" creationId="{B6427410-0449-78EB-48D8-090B0C479E74}"/>
          </ac:spMkLst>
        </pc:spChg>
        <pc:spChg chg="mod">
          <ac:chgData name="Joe Quigley" userId="4f9c9dc1-c25e-48ce-862d-772829d49c8e" providerId="ADAL" clId="{379F8A8B-BCF5-4121-946C-6AE889BF4FDC}" dt="2026-02-12T12:00:33.239" v="9691" actId="20577"/>
          <ac:spMkLst>
            <pc:docMk/>
            <pc:sldMk cId="3613073894" sldId="296"/>
            <ac:spMk id="3" creationId="{0FCA6B2C-779C-EB5F-C6B8-5F9EFB2EA969}"/>
          </ac:spMkLst>
        </pc:spChg>
        <pc:spChg chg="del">
          <ac:chgData name="Joe Quigley" userId="4f9c9dc1-c25e-48ce-862d-772829d49c8e" providerId="ADAL" clId="{379F8A8B-BCF5-4121-946C-6AE889BF4FDC}" dt="2026-02-12T11:53:37.991" v="9254" actId="931"/>
          <ac:spMkLst>
            <pc:docMk/>
            <pc:sldMk cId="3613073894" sldId="296"/>
            <ac:spMk id="4" creationId="{D08D9174-4131-0A08-2CA3-3B955C134E63}"/>
          </ac:spMkLst>
        </pc:spChg>
        <pc:spChg chg="add del mod">
          <ac:chgData name="Joe Quigley" userId="4f9c9dc1-c25e-48ce-862d-772829d49c8e" providerId="ADAL" clId="{379F8A8B-BCF5-4121-946C-6AE889BF4FDC}" dt="2026-02-12T11:54:22.831" v="9262" actId="478"/>
          <ac:spMkLst>
            <pc:docMk/>
            <pc:sldMk cId="3613073894" sldId="296"/>
            <ac:spMk id="9" creationId="{1E9C314C-E413-A709-21F7-0B3C5E9AB901}"/>
          </ac:spMkLst>
        </pc:spChg>
        <pc:picChg chg="add del mod">
          <ac:chgData name="Joe Quigley" userId="4f9c9dc1-c25e-48ce-862d-772829d49c8e" providerId="ADAL" clId="{379F8A8B-BCF5-4121-946C-6AE889BF4FDC}" dt="2026-02-12T11:54:19.355" v="9261" actId="478"/>
          <ac:picMkLst>
            <pc:docMk/>
            <pc:sldMk cId="3613073894" sldId="296"/>
            <ac:picMk id="7" creationId="{FF750EEA-FA48-B0C5-9989-9546DACEAD93}"/>
          </ac:picMkLst>
        </pc:picChg>
        <pc:picChg chg="add mod">
          <ac:chgData name="Joe Quigley" userId="4f9c9dc1-c25e-48ce-862d-772829d49c8e" providerId="ADAL" clId="{379F8A8B-BCF5-4121-946C-6AE889BF4FDC}" dt="2026-02-12T11:55:10.224" v="9270" actId="14100"/>
          <ac:picMkLst>
            <pc:docMk/>
            <pc:sldMk cId="3613073894" sldId="296"/>
            <ac:picMk id="11" creationId="{67CBE7BD-34E1-0FF9-5F26-D9EDBE15CB35}"/>
          </ac:picMkLst>
        </pc:picChg>
      </pc:sldChg>
      <pc:sldChg chg="addSp delSp modSp new mod">
        <pc:chgData name="Joe Quigley" userId="4f9c9dc1-c25e-48ce-862d-772829d49c8e" providerId="ADAL" clId="{379F8A8B-BCF5-4121-946C-6AE889BF4FDC}" dt="2026-02-12T13:16:30.385" v="10218" actId="20577"/>
        <pc:sldMkLst>
          <pc:docMk/>
          <pc:sldMk cId="1284219609" sldId="297"/>
        </pc:sldMkLst>
        <pc:spChg chg="mod">
          <ac:chgData name="Joe Quigley" userId="4f9c9dc1-c25e-48ce-862d-772829d49c8e" providerId="ADAL" clId="{379F8A8B-BCF5-4121-946C-6AE889BF4FDC}" dt="2026-02-12T13:12:19.819" v="10039" actId="1076"/>
          <ac:spMkLst>
            <pc:docMk/>
            <pc:sldMk cId="1284219609" sldId="297"/>
            <ac:spMk id="2" creationId="{22FFEF76-7A75-C708-D4CB-7EFF6FE74DF5}"/>
          </ac:spMkLst>
        </pc:spChg>
        <pc:spChg chg="mod">
          <ac:chgData name="Joe Quigley" userId="4f9c9dc1-c25e-48ce-862d-772829d49c8e" providerId="ADAL" clId="{379F8A8B-BCF5-4121-946C-6AE889BF4FDC}" dt="2026-02-12T13:11:57.512" v="10037" actId="1076"/>
          <ac:spMkLst>
            <pc:docMk/>
            <pc:sldMk cId="1284219609" sldId="297"/>
            <ac:spMk id="3" creationId="{3FB5A990-4DCC-CE72-B9F3-F68B1965C2BA}"/>
          </ac:spMkLst>
        </pc:spChg>
        <pc:spChg chg="del">
          <ac:chgData name="Joe Quigley" userId="4f9c9dc1-c25e-48ce-862d-772829d49c8e" providerId="ADAL" clId="{379F8A8B-BCF5-4121-946C-6AE889BF4FDC}" dt="2026-02-12T12:54:28.315" v="10031" actId="478"/>
          <ac:spMkLst>
            <pc:docMk/>
            <pc:sldMk cId="1284219609" sldId="297"/>
            <ac:spMk id="4" creationId="{79498B2E-0261-453A-1CBE-F87CA076C5A0}"/>
          </ac:spMkLst>
        </pc:spChg>
        <pc:spChg chg="add mod">
          <ac:chgData name="Joe Quigley" userId="4f9c9dc1-c25e-48ce-862d-772829d49c8e" providerId="ADAL" clId="{379F8A8B-BCF5-4121-946C-6AE889BF4FDC}" dt="2026-02-12T13:16:30.385" v="10218" actId="20577"/>
          <ac:spMkLst>
            <pc:docMk/>
            <pc:sldMk cId="1284219609" sldId="297"/>
            <ac:spMk id="6" creationId="{22F0144A-9B2C-155E-0F33-0F14CEBCE624}"/>
          </ac:spMkLst>
        </pc:spChg>
        <pc:spChg chg="add mod">
          <ac:chgData name="Joe Quigley" userId="4f9c9dc1-c25e-48ce-862d-772829d49c8e" providerId="ADAL" clId="{379F8A8B-BCF5-4121-946C-6AE889BF4FDC}" dt="2026-02-12T13:14:25.072" v="10087" actId="20577"/>
          <ac:spMkLst>
            <pc:docMk/>
            <pc:sldMk cId="1284219609" sldId="297"/>
            <ac:spMk id="7" creationId="{22DE812D-8FE2-CE54-938F-CF55DE4A29F8}"/>
          </ac:spMkLst>
        </pc:spChg>
      </pc:sldChg>
      <pc:sldChg chg="new del">
        <pc:chgData name="Joe Quigley" userId="4f9c9dc1-c25e-48ce-862d-772829d49c8e" providerId="ADAL" clId="{379F8A8B-BCF5-4121-946C-6AE889BF4FDC}" dt="2026-02-12T12:54:17.243" v="10030" actId="2696"/>
        <pc:sldMkLst>
          <pc:docMk/>
          <pc:sldMk cId="1444720451" sldId="298"/>
        </pc:sldMkLst>
      </pc:sldChg>
      <pc:sldMasterChg chg="delSldLayout">
        <pc:chgData name="Joe Quigley" userId="4f9c9dc1-c25e-48ce-862d-772829d49c8e" providerId="ADAL" clId="{379F8A8B-BCF5-4121-946C-6AE889BF4FDC}" dt="2026-02-12T03:15:09.352" v="6808" actId="2696"/>
        <pc:sldMasterMkLst>
          <pc:docMk/>
          <pc:sldMasterMk cId="0" sldId="2147483689"/>
        </pc:sldMasterMkLst>
        <pc:sldLayoutChg chg="del">
          <pc:chgData name="Joe Quigley" userId="4f9c9dc1-c25e-48ce-862d-772829d49c8e" providerId="ADAL" clId="{379F8A8B-BCF5-4121-946C-6AE889BF4FDC}" dt="2026-02-12T03:13:41.149" v="6802" actId="2696"/>
          <pc:sldLayoutMkLst>
            <pc:docMk/>
            <pc:sldMasterMk cId="0" sldId="2147483689"/>
            <pc:sldLayoutMk cId="0" sldId="2147483655"/>
          </pc:sldLayoutMkLst>
        </pc:sldLayoutChg>
        <pc:sldLayoutChg chg="del">
          <pc:chgData name="Joe Quigley" userId="4f9c9dc1-c25e-48ce-862d-772829d49c8e" providerId="ADAL" clId="{379F8A8B-BCF5-4121-946C-6AE889BF4FDC}" dt="2026-02-12T03:15:09.352" v="6808" actId="2696"/>
          <pc:sldLayoutMkLst>
            <pc:docMk/>
            <pc:sldMasterMk cId="0" sldId="2147483689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2186c94db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2186c94db4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1498f5bf79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1498f5bf79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97978418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297978418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1498f5bf79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1498f5bf79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2186c94db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2186c94db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498f5bf79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1498f5bf79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>
          <a:extLst>
            <a:ext uri="{FF2B5EF4-FFF2-40B4-BE49-F238E27FC236}">
              <a16:creationId xmlns:a16="http://schemas.microsoft.com/office/drawing/2014/main" id="{36D48FC7-D3AC-377E-2B5B-0940284B2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498f5bf79_0_351:notes">
            <a:extLst>
              <a:ext uri="{FF2B5EF4-FFF2-40B4-BE49-F238E27FC236}">
                <a16:creationId xmlns:a16="http://schemas.microsoft.com/office/drawing/2014/main" id="{1A31490C-11EA-0B81-4B68-0B3ED8CF2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1498f5bf79_0_351:notes">
            <a:extLst>
              <a:ext uri="{FF2B5EF4-FFF2-40B4-BE49-F238E27FC236}">
                <a16:creationId xmlns:a16="http://schemas.microsoft.com/office/drawing/2014/main" id="{3DC8DB83-C081-EC51-0F22-D64C199DC3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61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>
          <a:extLst>
            <a:ext uri="{FF2B5EF4-FFF2-40B4-BE49-F238E27FC236}">
              <a16:creationId xmlns:a16="http://schemas.microsoft.com/office/drawing/2014/main" id="{2C7A81DE-BC21-15C1-65DA-472F20548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2186c94db4_0_158:notes">
            <a:extLst>
              <a:ext uri="{FF2B5EF4-FFF2-40B4-BE49-F238E27FC236}">
                <a16:creationId xmlns:a16="http://schemas.microsoft.com/office/drawing/2014/main" id="{4F666F32-4DB1-6711-8B6E-7087F30B69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2186c94db4_0_158:notes">
            <a:extLst>
              <a:ext uri="{FF2B5EF4-FFF2-40B4-BE49-F238E27FC236}">
                <a16:creationId xmlns:a16="http://schemas.microsoft.com/office/drawing/2014/main" id="{DE1DDDC0-2D3E-563B-A2FF-20A0C9B5E8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029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186c94db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186c94db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262d50e9e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262d50e9e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31505" y="1545445"/>
            <a:ext cx="39057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96975" y="3867975"/>
            <a:ext cx="4399500" cy="12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">
  <p:cSld name="TITLE_AND_TWO_COLUMNS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 rotWithShape="1">
          <a:blip r:embed="rId2">
            <a:alphaModFix amt="50000"/>
          </a:blip>
          <a:srcRect t="11461" b="463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4572600" y="1152475"/>
            <a:ext cx="38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━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>
            <a:spLocks noGrp="1"/>
          </p:cNvSpPr>
          <p:nvPr>
            <p:ph type="pic" idx="2"/>
          </p:nvPr>
        </p:nvSpPr>
        <p:spPr>
          <a:xfrm>
            <a:off x="747625" y="1258025"/>
            <a:ext cx="3509100" cy="3078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 label">
  <p:cSld name="TITLE_AND_TWO_COLUMNS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 rotWithShape="1">
          <a:blip r:embed="rId2">
            <a:alphaModFix amt="50000"/>
          </a:blip>
          <a:srcRect t="11461" b="463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>
            <a:spLocks noGrp="1"/>
          </p:cNvSpPr>
          <p:nvPr>
            <p:ph type="pic" idx="2"/>
          </p:nvPr>
        </p:nvSpPr>
        <p:spPr>
          <a:xfrm>
            <a:off x="747625" y="1257900"/>
            <a:ext cx="3509100" cy="2578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757125" y="4025650"/>
            <a:ext cx="34995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3"/>
          </p:nvPr>
        </p:nvSpPr>
        <p:spPr>
          <a:xfrm>
            <a:off x="4572600" y="1152475"/>
            <a:ext cx="38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━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icons description 2">
  <p:cSld name="TITLE_ONLY_4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 rotWithShape="1">
          <a:blip r:embed="rId2">
            <a:alphaModFix amt="50000"/>
          </a:blip>
          <a:srcRect t="11461" b="463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8"/>
          <p:cNvSpPr>
            <a:spLocks noGrp="1"/>
          </p:cNvSpPr>
          <p:nvPr>
            <p:ph type="pic" idx="2"/>
          </p:nvPr>
        </p:nvSpPr>
        <p:spPr>
          <a:xfrm>
            <a:off x="145217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8"/>
          <p:cNvSpPr>
            <a:spLocks noGrp="1"/>
          </p:cNvSpPr>
          <p:nvPr>
            <p:ph type="pic" idx="3"/>
          </p:nvPr>
        </p:nvSpPr>
        <p:spPr>
          <a:xfrm>
            <a:off x="409277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8"/>
          <p:cNvSpPr>
            <a:spLocks noGrp="1"/>
          </p:cNvSpPr>
          <p:nvPr>
            <p:ph type="pic" idx="4"/>
          </p:nvPr>
        </p:nvSpPr>
        <p:spPr>
          <a:xfrm>
            <a:off x="673332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8"/>
          <p:cNvSpPr txBox="1">
            <a:spLocks noGrp="1"/>
          </p:cNvSpPr>
          <p:nvPr>
            <p:ph type="subTitle" idx="1"/>
          </p:nvPr>
        </p:nvSpPr>
        <p:spPr>
          <a:xfrm>
            <a:off x="747625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5"/>
          </p:nvPr>
        </p:nvSpPr>
        <p:spPr>
          <a:xfrm>
            <a:off x="747600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ubTitle" idx="6"/>
          </p:nvPr>
        </p:nvSpPr>
        <p:spPr>
          <a:xfrm>
            <a:off x="3388213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7"/>
          </p:nvPr>
        </p:nvSpPr>
        <p:spPr>
          <a:xfrm>
            <a:off x="3388188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8"/>
          </p:nvPr>
        </p:nvSpPr>
        <p:spPr>
          <a:xfrm>
            <a:off x="6028813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9"/>
          </p:nvPr>
        </p:nvSpPr>
        <p:spPr>
          <a:xfrm>
            <a:off x="6028813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28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icons description - white">
  <p:cSld name="TITLE_ONLY_4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9"/>
          <p:cNvSpPr>
            <a:spLocks noGrp="1"/>
          </p:cNvSpPr>
          <p:nvPr>
            <p:ph type="pic" idx="2"/>
          </p:nvPr>
        </p:nvSpPr>
        <p:spPr>
          <a:xfrm>
            <a:off x="145217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9"/>
          <p:cNvSpPr>
            <a:spLocks noGrp="1"/>
          </p:cNvSpPr>
          <p:nvPr>
            <p:ph type="pic" idx="3"/>
          </p:nvPr>
        </p:nvSpPr>
        <p:spPr>
          <a:xfrm>
            <a:off x="409277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29"/>
          <p:cNvSpPr>
            <a:spLocks noGrp="1"/>
          </p:cNvSpPr>
          <p:nvPr>
            <p:ph type="pic" idx="4"/>
          </p:nvPr>
        </p:nvSpPr>
        <p:spPr>
          <a:xfrm>
            <a:off x="6733325" y="1533575"/>
            <a:ext cx="958500" cy="9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9"/>
          <p:cNvSpPr txBox="1">
            <a:spLocks noGrp="1"/>
          </p:cNvSpPr>
          <p:nvPr>
            <p:ph type="subTitle" idx="1"/>
          </p:nvPr>
        </p:nvSpPr>
        <p:spPr>
          <a:xfrm>
            <a:off x="747625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5"/>
          </p:nvPr>
        </p:nvSpPr>
        <p:spPr>
          <a:xfrm>
            <a:off x="747600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ubTitle" idx="6"/>
          </p:nvPr>
        </p:nvSpPr>
        <p:spPr>
          <a:xfrm>
            <a:off x="3388213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7"/>
          </p:nvPr>
        </p:nvSpPr>
        <p:spPr>
          <a:xfrm>
            <a:off x="3388188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8"/>
          </p:nvPr>
        </p:nvSpPr>
        <p:spPr>
          <a:xfrm>
            <a:off x="6028813" y="27347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9"/>
          </p:nvPr>
        </p:nvSpPr>
        <p:spPr>
          <a:xfrm>
            <a:off x="6028813" y="3086800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29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icons description - white">
  <p:cSld name="TITLE_ONLY_3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1"/>
          </p:nvPr>
        </p:nvSpPr>
        <p:spPr>
          <a:xfrm>
            <a:off x="747613" y="2951675"/>
            <a:ext cx="22335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2"/>
          </p:nvPr>
        </p:nvSpPr>
        <p:spPr>
          <a:xfrm>
            <a:off x="3174187" y="2951675"/>
            <a:ext cx="22335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212" name="Google Shape;212;p31"/>
          <p:cNvSpPr>
            <a:spLocks noGrp="1"/>
          </p:cNvSpPr>
          <p:nvPr>
            <p:ph type="pic" idx="3"/>
          </p:nvPr>
        </p:nvSpPr>
        <p:spPr>
          <a:xfrm>
            <a:off x="747600" y="1900900"/>
            <a:ext cx="2795700" cy="936900"/>
          </a:xfrm>
          <a:prstGeom prst="parallelogram">
            <a:avLst>
              <a:gd name="adj" fmla="val 99100"/>
            </a:avLst>
          </a:prstGeom>
          <a:noFill/>
          <a:ln>
            <a:noFill/>
          </a:ln>
        </p:spPr>
      </p:sp>
      <p:sp>
        <p:nvSpPr>
          <p:cNvPr id="213" name="Google Shape;213;p31"/>
          <p:cNvSpPr>
            <a:spLocks noGrp="1"/>
          </p:cNvSpPr>
          <p:nvPr>
            <p:ph type="pic" idx="4"/>
          </p:nvPr>
        </p:nvSpPr>
        <p:spPr>
          <a:xfrm>
            <a:off x="3174147" y="1894200"/>
            <a:ext cx="2795700" cy="936900"/>
          </a:xfrm>
          <a:prstGeom prst="parallelogram">
            <a:avLst>
              <a:gd name="adj" fmla="val 99100"/>
            </a:avLst>
          </a:prstGeom>
          <a:noFill/>
          <a:ln>
            <a:noFill/>
          </a:ln>
        </p:spPr>
      </p:sp>
      <p:sp>
        <p:nvSpPr>
          <p:cNvPr id="214" name="Google Shape;214;p31"/>
          <p:cNvSpPr txBox="1">
            <a:spLocks noGrp="1"/>
          </p:cNvSpPr>
          <p:nvPr>
            <p:ph type="body" idx="5"/>
          </p:nvPr>
        </p:nvSpPr>
        <p:spPr>
          <a:xfrm>
            <a:off x="5600737" y="2951675"/>
            <a:ext cx="22335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215" name="Google Shape;215;p31"/>
          <p:cNvSpPr>
            <a:spLocks noGrp="1"/>
          </p:cNvSpPr>
          <p:nvPr>
            <p:ph type="pic" idx="6"/>
          </p:nvPr>
        </p:nvSpPr>
        <p:spPr>
          <a:xfrm>
            <a:off x="5600697" y="1894200"/>
            <a:ext cx="2795700" cy="936900"/>
          </a:xfrm>
          <a:prstGeom prst="parallelogram">
            <a:avLst>
              <a:gd name="adj" fmla="val 99100"/>
            </a:avLst>
          </a:prstGeom>
          <a:noFill/>
          <a:ln>
            <a:noFill/>
          </a:ln>
        </p:spPr>
      </p:sp>
      <p:sp>
        <p:nvSpPr>
          <p:cNvPr id="216" name="Google Shape;216;p31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31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stats description - white">
  <p:cSld name="TITLE_ONLY_2_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title" idx="2"/>
          </p:nvPr>
        </p:nvSpPr>
        <p:spPr>
          <a:xfrm>
            <a:off x="840850" y="1751825"/>
            <a:ext cx="23676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title" idx="3"/>
          </p:nvPr>
        </p:nvSpPr>
        <p:spPr>
          <a:xfrm>
            <a:off x="3389550" y="1751825"/>
            <a:ext cx="23676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title" idx="4"/>
          </p:nvPr>
        </p:nvSpPr>
        <p:spPr>
          <a:xfrm>
            <a:off x="5938250" y="1751825"/>
            <a:ext cx="23676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body" idx="1"/>
          </p:nvPr>
        </p:nvSpPr>
        <p:spPr>
          <a:xfrm>
            <a:off x="750300" y="2805125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cxnSp>
        <p:nvCxnSpPr>
          <p:cNvPr id="242" name="Google Shape;242;p33"/>
          <p:cNvCxnSpPr/>
          <p:nvPr/>
        </p:nvCxnSpPr>
        <p:spPr>
          <a:xfrm>
            <a:off x="3298998" y="1495250"/>
            <a:ext cx="0" cy="27987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33"/>
          <p:cNvCxnSpPr/>
          <p:nvPr/>
        </p:nvCxnSpPr>
        <p:spPr>
          <a:xfrm>
            <a:off x="5847702" y="1495250"/>
            <a:ext cx="0" cy="27987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33"/>
          <p:cNvSpPr txBox="1">
            <a:spLocks noGrp="1"/>
          </p:cNvSpPr>
          <p:nvPr>
            <p:ph type="body" idx="5"/>
          </p:nvPr>
        </p:nvSpPr>
        <p:spPr>
          <a:xfrm>
            <a:off x="3389550" y="2805125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body" idx="6"/>
          </p:nvPr>
        </p:nvSpPr>
        <p:spPr>
          <a:xfrm>
            <a:off x="5938250" y="2805125"/>
            <a:ext cx="23676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━"/>
              <a:defRPr sz="1600"/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subTitle" idx="7"/>
          </p:nvPr>
        </p:nvSpPr>
        <p:spPr>
          <a:xfrm>
            <a:off x="840850" y="24299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8"/>
          </p:nvPr>
        </p:nvSpPr>
        <p:spPr>
          <a:xfrm>
            <a:off x="3389550" y="24299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9pPr>
          </a:lstStyle>
          <a:p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subTitle" idx="9"/>
          </p:nvPr>
        </p:nvSpPr>
        <p:spPr>
          <a:xfrm>
            <a:off x="5938250" y="2429950"/>
            <a:ext cx="23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/>
            </a:lvl9pPr>
          </a:lstStyle>
          <a:p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3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cards image - white">
  <p:cSld name="TITLE_ONLY_2_1_1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747600" y="2583600"/>
            <a:ext cx="2352900" cy="17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8"/>
          <p:cNvSpPr/>
          <p:nvPr/>
        </p:nvSpPr>
        <p:spPr>
          <a:xfrm>
            <a:off x="3395557" y="2583600"/>
            <a:ext cx="2352900" cy="17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8"/>
          <p:cNvSpPr/>
          <p:nvPr/>
        </p:nvSpPr>
        <p:spPr>
          <a:xfrm>
            <a:off x="6043497" y="2583600"/>
            <a:ext cx="2352900" cy="17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8"/>
          <p:cNvSpPr txBox="1">
            <a:spLocks noGrp="1"/>
          </p:cNvSpPr>
          <p:nvPr>
            <p:ph type="title" idx="2"/>
          </p:nvPr>
        </p:nvSpPr>
        <p:spPr>
          <a:xfrm>
            <a:off x="941550" y="1522075"/>
            <a:ext cx="19650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4" name="Google Shape;324;p38"/>
          <p:cNvSpPr txBox="1">
            <a:spLocks noGrp="1"/>
          </p:cNvSpPr>
          <p:nvPr>
            <p:ph type="title" idx="3"/>
          </p:nvPr>
        </p:nvSpPr>
        <p:spPr>
          <a:xfrm>
            <a:off x="3589500" y="1522075"/>
            <a:ext cx="19650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5" name="Google Shape;325;p38"/>
          <p:cNvSpPr txBox="1">
            <a:spLocks noGrp="1"/>
          </p:cNvSpPr>
          <p:nvPr>
            <p:ph type="title" idx="4"/>
          </p:nvPr>
        </p:nvSpPr>
        <p:spPr>
          <a:xfrm>
            <a:off x="6237450" y="1522075"/>
            <a:ext cx="19650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6" name="Google Shape;326;p38"/>
          <p:cNvSpPr txBox="1">
            <a:spLocks noGrp="1"/>
          </p:cNvSpPr>
          <p:nvPr>
            <p:ph type="body" idx="1"/>
          </p:nvPr>
        </p:nvSpPr>
        <p:spPr>
          <a:xfrm>
            <a:off x="941650" y="2808600"/>
            <a:ext cx="19650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━"/>
              <a:defRPr sz="1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9pPr>
          </a:lstStyle>
          <a:p>
            <a:endParaRPr/>
          </a:p>
        </p:txBody>
      </p:sp>
      <p:sp>
        <p:nvSpPr>
          <p:cNvPr id="327" name="Google Shape;327;p38"/>
          <p:cNvSpPr txBox="1">
            <a:spLocks noGrp="1"/>
          </p:cNvSpPr>
          <p:nvPr>
            <p:ph type="body" idx="5"/>
          </p:nvPr>
        </p:nvSpPr>
        <p:spPr>
          <a:xfrm>
            <a:off x="3589500" y="2808600"/>
            <a:ext cx="19650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━"/>
              <a:defRPr sz="1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9pPr>
          </a:lstStyle>
          <a:p>
            <a:endParaRPr/>
          </a:p>
        </p:txBody>
      </p:sp>
      <p:sp>
        <p:nvSpPr>
          <p:cNvPr id="328" name="Google Shape;328;p38"/>
          <p:cNvSpPr txBox="1">
            <a:spLocks noGrp="1"/>
          </p:cNvSpPr>
          <p:nvPr>
            <p:ph type="body" idx="6"/>
          </p:nvPr>
        </p:nvSpPr>
        <p:spPr>
          <a:xfrm>
            <a:off x="6237350" y="2808600"/>
            <a:ext cx="19650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━"/>
              <a:defRPr sz="1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━"/>
              <a:defRPr/>
            </a:lvl9pPr>
          </a:lstStyle>
          <a:p>
            <a:endParaRPr/>
          </a:p>
        </p:txBody>
      </p:sp>
      <p:sp>
        <p:nvSpPr>
          <p:cNvPr id="329" name="Google Shape;329;p38"/>
          <p:cNvSpPr>
            <a:spLocks noGrp="1"/>
          </p:cNvSpPr>
          <p:nvPr>
            <p:ph type="pic" idx="7"/>
          </p:nvPr>
        </p:nvSpPr>
        <p:spPr>
          <a:xfrm>
            <a:off x="747600" y="1311000"/>
            <a:ext cx="2352900" cy="12726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38"/>
          <p:cNvSpPr>
            <a:spLocks noGrp="1"/>
          </p:cNvSpPr>
          <p:nvPr>
            <p:ph type="pic" idx="8"/>
          </p:nvPr>
        </p:nvSpPr>
        <p:spPr>
          <a:xfrm>
            <a:off x="3395550" y="1311000"/>
            <a:ext cx="2352900" cy="12726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38"/>
          <p:cNvSpPr>
            <a:spLocks noGrp="1"/>
          </p:cNvSpPr>
          <p:nvPr>
            <p:ph type="pic" idx="9"/>
          </p:nvPr>
        </p:nvSpPr>
        <p:spPr>
          <a:xfrm>
            <a:off x="6043500" y="1311000"/>
            <a:ext cx="2352900" cy="127260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38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38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En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747750" y="1336350"/>
            <a:ext cx="76485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ttern">
  <p:cSld name="TITLE_AND_BODY_4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 amt="50000"/>
          </a:blip>
          <a:srcRect t="11461" b="463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1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2">
  <p:cSld name="TITLE_AND_BODY_3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60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76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">
  <p:cSld name="TITLE_AND_BODY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76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AND_BODY_2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76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━"/>
              <a:defRPr/>
            </a:lvl9pPr>
          </a:lstStyle>
          <a:p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9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">
  <p:cSld name="TITLE_AND_TWO_COLUMNS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2">
            <a:alphaModFix amt="50000"/>
          </a:blip>
          <a:srcRect t="11461" b="463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631500" y="1152475"/>
            <a:ext cx="38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━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9pPr>
          </a:lstStyle>
          <a:p>
            <a:endParaRPr/>
          </a:p>
        </p:txBody>
      </p:sp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4887300" y="1257900"/>
            <a:ext cx="3509100" cy="3078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 1">
  <p:cSld name="TITLE_AND_TWO_COLUMNS_1_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631500" y="1152475"/>
            <a:ext cx="38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━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━"/>
              <a:defRPr sz="1200"/>
            </a:lvl9pPr>
          </a:lstStyle>
          <a:p>
            <a:endParaRPr/>
          </a:p>
        </p:txBody>
      </p:sp>
      <p:sp>
        <p:nvSpPr>
          <p:cNvPr id="123" name="Google Shape;123;p23"/>
          <p:cNvSpPr>
            <a:spLocks noGrp="1"/>
          </p:cNvSpPr>
          <p:nvPr>
            <p:ph type="pic" idx="2"/>
          </p:nvPr>
        </p:nvSpPr>
        <p:spPr>
          <a:xfrm>
            <a:off x="4887300" y="1257900"/>
            <a:ext cx="3509100" cy="3078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buNone/>
              <a:defRPr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431200" y="4714900"/>
            <a:ext cx="342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© 2025 Zayo Confidential.</a:t>
            </a:r>
            <a:endParaRPr sz="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ExtraBold"/>
              <a:buNone/>
              <a:defRPr sz="2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84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━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9" r:id="rId4"/>
    <p:sldLayoutId id="2147483662" r:id="rId5"/>
    <p:sldLayoutId id="2147483664" r:id="rId6"/>
    <p:sldLayoutId id="2147483665" r:id="rId7"/>
    <p:sldLayoutId id="2147483667" r:id="rId8"/>
    <p:sldLayoutId id="2147483669" r:id="rId9"/>
    <p:sldLayoutId id="2147483670" r:id="rId10"/>
    <p:sldLayoutId id="2147483672" r:id="rId11"/>
    <p:sldLayoutId id="2147483674" r:id="rId12"/>
    <p:sldLayoutId id="2147483675" r:id="rId13"/>
    <p:sldLayoutId id="2147483677" r:id="rId14"/>
    <p:sldLayoutId id="2147483679" r:id="rId15"/>
    <p:sldLayoutId id="214748368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71">
          <p15:clr>
            <a:srgbClr val="EA4335"/>
          </p15:clr>
        </p15:guide>
        <p15:guide id="2" pos="398">
          <p15:clr>
            <a:srgbClr val="EA4335"/>
          </p15:clr>
        </p15:guide>
        <p15:guide id="3" pos="5289">
          <p15:clr>
            <a:srgbClr val="EA4335"/>
          </p15:clr>
        </p15:guide>
        <p15:guide id="4" orient="horz" pos="1488">
          <p15:clr>
            <a:srgbClr val="EA4335"/>
          </p15:clr>
        </p15:guide>
        <p15:guide id="5" orient="horz" pos="297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c.org/e-rate/applicant-process/before-you-begin/eligible-services-lis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>
            <a:spLocks noGrp="1"/>
          </p:cNvSpPr>
          <p:nvPr>
            <p:ph type="ctrTitle"/>
          </p:nvPr>
        </p:nvSpPr>
        <p:spPr>
          <a:xfrm>
            <a:off x="301495" y="1545450"/>
            <a:ext cx="4586764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E-rate Category 2</a:t>
            </a:r>
            <a:endParaRPr sz="3600" dirty="0"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1"/>
          </p:nvPr>
        </p:nvSpPr>
        <p:spPr>
          <a:xfrm>
            <a:off x="3143251" y="3902721"/>
            <a:ext cx="5632604" cy="9879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Danielle Smith, Account Mgr| danielle.smith@zayo.com</a:t>
            </a:r>
          </a:p>
          <a:p>
            <a:pPr marL="0" lvl="0" indent="0">
              <a:spcAft>
                <a:spcPts val="1200"/>
              </a:spcAft>
            </a:pPr>
            <a:r>
              <a:rPr lang="en" dirty="0"/>
              <a:t>Joe Quigley, Account Mgr| joe.quigley@zayo.com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BEA4DF-57CD-B5BF-80E1-769F14AF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How is the funding received?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1B9BA16-E77B-094A-828C-ACFA3295B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771" y="1152475"/>
            <a:ext cx="5167085" cy="34164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/>
              <a:t>File a 471 – often handled by E-rate consultant</a:t>
            </a:r>
          </a:p>
          <a:p>
            <a:pPr lvl="1"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sz="1400" b="0" i="0" u="none" strike="noStrike" cap="none" dirty="0"/>
              <a:t>Libraries filing directly need EPC, Contract, FRN</a:t>
            </a:r>
          </a:p>
          <a:p>
            <a:pPr lvl="1"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sz="1400" b="0" i="0" u="none" strike="noStrike" cap="none" dirty="0"/>
              <a:t>Guidance available by Zayo for Zayo contracts</a:t>
            </a:r>
          </a:p>
          <a:p>
            <a:pPr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sz="1600" dirty="0"/>
              <a:t>SPI or BEAR?</a:t>
            </a:r>
          </a:p>
          <a:p>
            <a:pPr lvl="1"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sz="1400" b="0" i="0" u="none" strike="noStrike" cap="none" dirty="0"/>
              <a:t>SPI – vendor requests funding from USAC, invoices library for non-eligible amount</a:t>
            </a:r>
          </a:p>
          <a:p>
            <a:pPr lvl="1"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sz="1400" dirty="0"/>
              <a:t>BEAR – library pays vendor full amount and requests reimbursement from USAC</a:t>
            </a:r>
            <a:endParaRPr lang="en-US" sz="1400" b="0" i="0" u="none" strike="noStrike" cap="none" dirty="0"/>
          </a:p>
          <a:p>
            <a:pPr>
              <a:spcAft>
                <a:spcPts val="600"/>
              </a:spcAft>
              <a:buClr>
                <a:srgbClr val="000000"/>
              </a:buClr>
              <a:buFont typeface="Arial"/>
            </a:pPr>
            <a:endParaRPr lang="en-US" b="0" i="0" u="none" strike="noStrike" cap="none" dirty="0"/>
          </a:p>
        </p:txBody>
      </p:sp>
      <p:pic>
        <p:nvPicPr>
          <p:cNvPr id="6" name="Picture 5" descr="A teddy bear sitting on a window sill&#10;&#10;AI-generated content may be incorrect.">
            <a:extLst>
              <a:ext uri="{FF2B5EF4-FFF2-40B4-BE49-F238E27FC236}">
                <a16:creationId xmlns:a16="http://schemas.microsoft.com/office/drawing/2014/main" id="{488B984D-44C8-F1E3-FB73-F74A1D545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90" r="12785"/>
          <a:stretch>
            <a:fillRect/>
          </a:stretch>
        </p:blipFill>
        <p:spPr>
          <a:xfrm>
            <a:off x="5551755" y="1152474"/>
            <a:ext cx="1846706" cy="2679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E0A5B7D-5758-338A-E8EB-78EC1949869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10</a:t>
            </a:fld>
            <a:endParaRPr lang="en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17D242E-3602-6A11-DB8A-8A5AB9F0E4D9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wrap="square" anchor="ctr">
            <a:normAutofit fontScale="850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348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7410-0449-78EB-48D8-090B0C47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the future hold? Cybersecurity?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A6B2C-779C-EB5F-C6B8-5F9EFB2EA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9787" y="1041699"/>
            <a:ext cx="5034783" cy="1635802"/>
          </a:xfrm>
        </p:spPr>
        <p:txBody>
          <a:bodyPr/>
          <a:lstStyle/>
          <a:p>
            <a:r>
              <a:rPr lang="en-US" dirty="0"/>
              <a:t>Current Cybersecurity Pilot through 2028</a:t>
            </a:r>
          </a:p>
          <a:p>
            <a:pPr lvl="1"/>
            <a:r>
              <a:rPr lang="en-US" dirty="0"/>
              <a:t>A little didn’t go a long way - $200M over 3 years</a:t>
            </a:r>
          </a:p>
          <a:p>
            <a:r>
              <a:rPr lang="en-US" dirty="0"/>
              <a:t>Expansion of the eligible services list?</a:t>
            </a:r>
          </a:p>
          <a:p>
            <a:r>
              <a:rPr lang="en-US" dirty="0"/>
              <a:t>Keep in mind if facing multi-year contract renewal</a:t>
            </a:r>
          </a:p>
          <a:p>
            <a:r>
              <a:rPr lang="en-US" dirty="0"/>
              <a:t>How to expand funding?</a:t>
            </a:r>
          </a:p>
          <a:p>
            <a:pPr lvl="1"/>
            <a:r>
              <a:rPr lang="en-US" dirty="0"/>
              <a:t>Redistribute USF funding base. In this timeline?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CFFB7-9846-90C4-45B4-30A1477F0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11" name="Picture 10" descr="A statue of a person in a garment&#10;&#10;AI-generated content may be incorrect.">
            <a:extLst>
              <a:ext uri="{FF2B5EF4-FFF2-40B4-BE49-F238E27FC236}">
                <a16:creationId xmlns:a16="http://schemas.microsoft.com/office/drawing/2014/main" id="{67CBE7BD-34E1-0FF9-5F26-D9EDBE15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0" y="1041699"/>
            <a:ext cx="2418998" cy="3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EF76-7A75-C708-D4CB-7EFF6FE7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8" y="465810"/>
            <a:ext cx="3385864" cy="572700"/>
          </a:xfrm>
        </p:spPr>
        <p:txBody>
          <a:bodyPr>
            <a:noAutofit/>
          </a:bodyPr>
          <a:lstStyle/>
          <a:p>
            <a:r>
              <a:rPr lang="en-US" sz="2000" dirty="0"/>
              <a:t>Example 1 – New Managed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5A990-4DCC-CE72-B9F3-F68B1965C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500" y="1324860"/>
            <a:ext cx="3823800" cy="3209663"/>
          </a:xfrm>
        </p:spPr>
        <p:txBody>
          <a:bodyPr/>
          <a:lstStyle/>
          <a:p>
            <a:r>
              <a:rPr lang="en-US" dirty="0"/>
              <a:t>Budget assessment and equipment lifecycle</a:t>
            </a:r>
          </a:p>
          <a:p>
            <a:r>
              <a:rPr lang="en-US" dirty="0"/>
              <a:t>Vendor meeting</a:t>
            </a:r>
          </a:p>
          <a:p>
            <a:pPr lvl="1"/>
            <a:r>
              <a:rPr lang="en-US" dirty="0"/>
              <a:t>Provide details for quote</a:t>
            </a:r>
          </a:p>
          <a:p>
            <a:pPr lvl="1"/>
            <a:r>
              <a:rPr lang="en-US" dirty="0"/>
              <a:t>CAPEX or OPEX?</a:t>
            </a:r>
          </a:p>
          <a:p>
            <a:r>
              <a:rPr lang="en-US" dirty="0"/>
              <a:t>Quote review – bid or not to bid?</a:t>
            </a:r>
          </a:p>
          <a:p>
            <a:r>
              <a:rPr lang="en-US" dirty="0"/>
              <a:t>Bid route -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710F3-D0AE-5A9D-4A55-17447BB3E5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F0144A-9B2C-155E-0F33-0F14CEBCE624}"/>
              </a:ext>
            </a:extLst>
          </p:cNvPr>
          <p:cNvSpPr txBox="1">
            <a:spLocks/>
          </p:cNvSpPr>
          <p:nvPr/>
        </p:nvSpPr>
        <p:spPr>
          <a:xfrm>
            <a:off x="4336568" y="1324859"/>
            <a:ext cx="38238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━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━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/>
              <a:t>Budget assessment and equipment lifecycle</a:t>
            </a:r>
          </a:p>
          <a:p>
            <a:r>
              <a:rPr lang="en-US" dirty="0"/>
              <a:t>Vendor Quote request</a:t>
            </a:r>
          </a:p>
          <a:p>
            <a:r>
              <a:rPr lang="en-US" dirty="0"/>
              <a:t>Quote review – bid or not to bid?</a:t>
            </a:r>
          </a:p>
          <a:p>
            <a:pPr lvl="1"/>
            <a:r>
              <a:rPr lang="en-US" dirty="0"/>
              <a:t>Assess Comp Bid Threshold</a:t>
            </a:r>
          </a:p>
          <a:p>
            <a:r>
              <a:rPr lang="en-US" dirty="0"/>
              <a:t>No bid – award, get SPIN</a:t>
            </a:r>
          </a:p>
          <a:p>
            <a:r>
              <a:rPr lang="en-US" dirty="0"/>
              <a:t>Vendor only does BEAR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DE812D-8FE2-CE54-938F-CF55DE4A29F8}"/>
              </a:ext>
            </a:extLst>
          </p:cNvPr>
          <p:cNvSpPr txBox="1">
            <a:spLocks/>
          </p:cNvSpPr>
          <p:nvPr/>
        </p:nvSpPr>
        <p:spPr>
          <a:xfrm>
            <a:off x="4675458" y="465810"/>
            <a:ext cx="33858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ExtraBold"/>
              <a:buNone/>
              <a:defRPr sz="2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Example 2 – Hardware Purchase - UPS</a:t>
            </a:r>
          </a:p>
        </p:txBody>
      </p:sp>
    </p:spTree>
    <p:extLst>
      <p:ext uri="{BB962C8B-B14F-4D97-AF65-F5344CB8AC3E}">
        <p14:creationId xmlns:p14="http://schemas.microsoft.com/office/powerpoint/2010/main" val="128421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8"/>
          <p:cNvSpPr txBox="1">
            <a:spLocks noGrp="1"/>
          </p:cNvSpPr>
          <p:nvPr>
            <p:ph type="ctrTitle"/>
          </p:nvPr>
        </p:nvSpPr>
        <p:spPr>
          <a:xfrm>
            <a:off x="747750" y="1336350"/>
            <a:ext cx="76485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Q&amp;A</a:t>
            </a:r>
            <a:br>
              <a:rPr lang="en" dirty="0"/>
            </a:br>
            <a:br>
              <a:rPr lang="en" dirty="0"/>
            </a:b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420" name="Google Shape;420;p46"/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764900" cy="2733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/>
            <a:r>
              <a:rPr lang="en-US" dirty="0"/>
              <a:t>ENA now Zayo Edu – With ISL since 2006</a:t>
            </a:r>
          </a:p>
          <a:p>
            <a:pPr marL="285750" indent="-285750"/>
            <a:r>
              <a:rPr lang="en-US" dirty="0"/>
              <a:t>Account Manager Background and Coverage</a:t>
            </a:r>
          </a:p>
          <a:p>
            <a:pPr marL="285750" indent="-285750"/>
            <a:r>
              <a:rPr lang="en-US" dirty="0"/>
              <a:t>Budget cuts and the search for savings</a:t>
            </a:r>
          </a:p>
          <a:p>
            <a:pPr marL="285750" indent="-285750"/>
            <a:r>
              <a:rPr lang="en-US" dirty="0"/>
              <a:t>Category 2 traditionally underutilized</a:t>
            </a:r>
          </a:p>
          <a:p>
            <a:pPr marL="285750" indent="-285750"/>
            <a:r>
              <a:rPr lang="en-US" dirty="0"/>
              <a:t>Helping our customers find savings and funding</a:t>
            </a:r>
          </a:p>
          <a:p>
            <a:pPr marL="742950" lvl="1" indent="-285750"/>
            <a:r>
              <a:rPr lang="en-US" dirty="0"/>
              <a:t>Telecom spend – eliminate copper costs</a:t>
            </a:r>
          </a:p>
          <a:p>
            <a:pPr marL="742950" lvl="1" indent="-285750"/>
            <a:r>
              <a:rPr lang="en-US" dirty="0"/>
              <a:t>Category 1 – hosted firewall to preserve Cat 2</a:t>
            </a:r>
          </a:p>
          <a:p>
            <a:pPr marL="742950" lvl="1" indent="-285750"/>
            <a:r>
              <a:rPr lang="en-US" dirty="0"/>
              <a:t>Category 2 – managed and leased options</a:t>
            </a:r>
          </a:p>
        </p:txBody>
      </p:sp>
      <p:sp>
        <p:nvSpPr>
          <p:cNvPr id="421" name="Google Shape;421;p46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0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E-rate Categories – What’s the 1 and 2 thing?</a:t>
            </a:r>
            <a:endParaRPr dirty="0"/>
          </a:p>
        </p:txBody>
      </p:sp>
      <p:sp>
        <p:nvSpPr>
          <p:cNvPr id="447" name="Google Shape;447;p50"/>
          <p:cNvSpPr txBox="1">
            <a:spLocks noGrp="1"/>
          </p:cNvSpPr>
          <p:nvPr>
            <p:ph type="body" idx="1"/>
          </p:nvPr>
        </p:nvSpPr>
        <p:spPr>
          <a:xfrm>
            <a:off x="258951" y="1009268"/>
            <a:ext cx="4505554" cy="3773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en-US" b="1" dirty="0"/>
              <a:t>Universal Service Administrative Co. (USAC) </a:t>
            </a:r>
            <a:endParaRPr lang="en-US" dirty="0"/>
          </a:p>
          <a:p>
            <a:pPr marL="285750" indent="-285750"/>
            <a:r>
              <a:rPr lang="en-US" dirty="0"/>
              <a:t>Administers Universal Service Fund (USF)</a:t>
            </a:r>
          </a:p>
          <a:p>
            <a:pPr marL="285750" indent="-285750"/>
            <a:r>
              <a:rPr lang="en-US" dirty="0"/>
              <a:t>E-rate is one pillar – RHC, Lifeline, High Cost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E-rate Category 1 </a:t>
            </a:r>
            <a:r>
              <a:rPr lang="en-US" dirty="0"/>
              <a:t>– connectivity services, referred to as “Data Transmission” and “Internet Access”. Voice deprecated in 2016. Hot spots are no longer on the menu. 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E-rate Category 2 </a:t>
            </a:r>
            <a:r>
              <a:rPr lang="en-US" dirty="0"/>
              <a:t>– network infrastructure like switches, firewalls, cabling, wireless access points.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448" name="Google Shape;448;p50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" name="Picture Placeholder 6" descr="Two blue and white cat in the hat characters&#10;&#10;AI-generated content may be incorrect.">
            <a:extLst>
              <a:ext uri="{FF2B5EF4-FFF2-40B4-BE49-F238E27FC236}">
                <a16:creationId xmlns:a16="http://schemas.microsoft.com/office/drawing/2014/main" id="{2E7D8C42-29BB-D9D2-5084-FFCECE059B8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339" b="5339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E-rate Funding Basis</a:t>
            </a:r>
            <a:endParaRPr dirty="0"/>
          </a:p>
        </p:txBody>
      </p:sp>
      <p:sp>
        <p:nvSpPr>
          <p:cNvPr id="440" name="Google Shape;440;p49"/>
          <p:cNvSpPr txBox="1">
            <a:spLocks noGrp="1"/>
          </p:cNvSpPr>
          <p:nvPr>
            <p:ph type="body" idx="1"/>
          </p:nvPr>
        </p:nvSpPr>
        <p:spPr>
          <a:xfrm>
            <a:off x="631500" y="973721"/>
            <a:ext cx="6092434" cy="3370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Discount is based on the local school district % which is based on free and reduced lunch. Up to 90% in some districts. </a:t>
            </a:r>
            <a:endParaRPr dirty="0"/>
          </a:p>
          <a:p>
            <a:pPr lvl="0"/>
            <a:r>
              <a:rPr lang="en-US" dirty="0"/>
              <a:t>Category 1 – fully funded*</a:t>
            </a:r>
          </a:p>
          <a:p>
            <a:pPr lvl="1"/>
            <a:r>
              <a:rPr lang="en-US" dirty="0"/>
              <a:t>No more library broadband grant</a:t>
            </a:r>
          </a:p>
          <a:p>
            <a:pPr lvl="1"/>
            <a:r>
              <a:rPr lang="en-US" dirty="0"/>
              <a:t>No more state matching funds for fiber build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Category 2 - budget based on building size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-US" dirty="0"/>
              <a:t>New 5 yr starts this year – 2026-2030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Was $4.50 sq ft, now it is $5.43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Funding floor is $30,175 (approx 5,600 sq ft)</a:t>
            </a:r>
            <a:endParaRPr dirty="0"/>
          </a:p>
        </p:txBody>
      </p:sp>
      <p:sp>
        <p:nvSpPr>
          <p:cNvPr id="441" name="Google Shape;441;p49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 Your Cat 2 Budget on USAC Website</a:t>
            </a:r>
            <a:endParaRPr lang="en-US" dirty="0"/>
          </a:p>
        </p:txBody>
      </p:sp>
      <p:sp>
        <p:nvSpPr>
          <p:cNvPr id="471" name="Google Shape;471;p53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73" name="Google Shape;473;p53"/>
          <p:cNvSpPr txBox="1">
            <a:spLocks noGrp="1"/>
          </p:cNvSpPr>
          <p:nvPr>
            <p:ph type="body" idx="1"/>
          </p:nvPr>
        </p:nvSpPr>
        <p:spPr>
          <a:xfrm>
            <a:off x="4572600" y="1152475"/>
            <a:ext cx="3823800" cy="2155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/>
            <a:r>
              <a:rPr lang="en-US" sz="1600" dirty="0"/>
              <a:t>USAC.org &gt;&gt;&gt; E-rate &gt;&gt;&gt; Tools</a:t>
            </a:r>
          </a:p>
          <a:p>
            <a:pPr marL="285750" indent="-285750"/>
            <a:r>
              <a:rPr lang="en-US" sz="1600" dirty="0"/>
              <a:t>Category 2 Budget Tool</a:t>
            </a:r>
          </a:p>
          <a:p>
            <a:pPr marL="285750" indent="-285750"/>
            <a:r>
              <a:rPr lang="en-US" sz="1600" dirty="0"/>
              <a:t>Example search time!</a:t>
            </a:r>
          </a:p>
          <a:p>
            <a:pPr marL="285750" indent="-285750"/>
            <a:r>
              <a:rPr lang="en-US" sz="1600" dirty="0"/>
              <a:t>Also found on your EPC account along with discount%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1026" name="Picture 2" descr="Katharine Schweitzer on “Losscat” - Aesthetics for Birds">
            <a:extLst>
              <a:ext uri="{FF2B5EF4-FFF2-40B4-BE49-F238E27FC236}">
                <a16:creationId xmlns:a16="http://schemas.microsoft.com/office/drawing/2014/main" id="{7980FD9C-B2CA-5E15-4A0F-B295360C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86" y="1107843"/>
            <a:ext cx="2745180" cy="35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>
          <a:extLst>
            <a:ext uri="{FF2B5EF4-FFF2-40B4-BE49-F238E27FC236}">
              <a16:creationId xmlns:a16="http://schemas.microsoft.com/office/drawing/2014/main" id="{A41DDD10-EF30-97C8-2C57-6BB59C3D1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>
            <a:extLst>
              <a:ext uri="{FF2B5EF4-FFF2-40B4-BE49-F238E27FC236}">
                <a16:creationId xmlns:a16="http://schemas.microsoft.com/office/drawing/2014/main" id="{53026C5D-7FC0-3710-660B-BCEE70A5F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Category 2 – Product and Design Aspects</a:t>
            </a:r>
            <a:endParaRPr dirty="0"/>
          </a:p>
        </p:txBody>
      </p:sp>
      <p:sp>
        <p:nvSpPr>
          <p:cNvPr id="471" name="Google Shape;471;p53">
            <a:extLst>
              <a:ext uri="{FF2B5EF4-FFF2-40B4-BE49-F238E27FC236}">
                <a16:creationId xmlns:a16="http://schemas.microsoft.com/office/drawing/2014/main" id="{89BCAF2A-D366-ADD3-11C0-EF288948C6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73" name="Google Shape;473;p53">
            <a:extLst>
              <a:ext uri="{FF2B5EF4-FFF2-40B4-BE49-F238E27FC236}">
                <a16:creationId xmlns:a16="http://schemas.microsoft.com/office/drawing/2014/main" id="{278C098F-3BF7-2C0B-F84E-EDFAB5D0CA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600" y="1152475"/>
            <a:ext cx="3823800" cy="3961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/>
            <a:r>
              <a:rPr lang="en-US" dirty="0"/>
              <a:t>Not widely used – past experiences?</a:t>
            </a:r>
          </a:p>
          <a:p>
            <a:pPr marL="285750" indent="-285750"/>
            <a:r>
              <a:rPr lang="en-US" dirty="0"/>
              <a:t>Redundancy bad -  Resiliency good </a:t>
            </a:r>
          </a:p>
          <a:p>
            <a:pPr marL="285750" indent="-285750"/>
            <a:r>
              <a:rPr lang="en-US" dirty="0"/>
              <a:t>Active traffic required – no spares</a:t>
            </a:r>
          </a:p>
          <a:p>
            <a:pPr marL="285750" indent="-285750"/>
            <a:r>
              <a:rPr lang="en-US" dirty="0">
                <a:hlinkClick r:id="rId3"/>
              </a:rPr>
              <a:t>Eligible services list</a:t>
            </a:r>
            <a:endParaRPr lang="en-US" dirty="0"/>
          </a:p>
          <a:p>
            <a:pPr marL="285750" indent="-285750"/>
            <a:r>
              <a:rPr lang="en-US" dirty="0"/>
              <a:t>IC, BMIC, and MIBS “flavors”</a:t>
            </a:r>
          </a:p>
          <a:p>
            <a:pPr marL="742950" lvl="1" indent="-285750"/>
            <a:r>
              <a:rPr lang="en-US" dirty="0"/>
              <a:t>Ship us boxes, we got this – IC</a:t>
            </a:r>
          </a:p>
          <a:p>
            <a:pPr marL="742950" lvl="1" indent="-285750"/>
            <a:r>
              <a:rPr lang="en-US" dirty="0"/>
              <a:t>Come help us get this implemented and we’ll take over – BMIC</a:t>
            </a:r>
          </a:p>
          <a:p>
            <a:pPr marL="742950" lvl="1" indent="-285750"/>
            <a:r>
              <a:rPr lang="en-US" dirty="0"/>
              <a:t>I need you to cover the install and ongoing management – MIBS</a:t>
            </a:r>
          </a:p>
          <a:p>
            <a:pPr marL="1200150" lvl="2" indent="-285750"/>
            <a:r>
              <a:rPr lang="en-US" dirty="0"/>
              <a:t>Leased or Existing?</a:t>
            </a:r>
          </a:p>
          <a:p>
            <a:pPr marL="285750" indent="-285750"/>
            <a:r>
              <a:rPr lang="en-US" dirty="0"/>
              <a:t>Firewall madness – basic firewall eligibility and limitations</a:t>
            </a:r>
          </a:p>
          <a:p>
            <a:pPr marL="742950" lvl="1" indent="-285750"/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" name="Picture Placeholder 5" descr="A bunch of blue wires&#10;&#10;AI-generated content may be incorrect.">
            <a:extLst>
              <a:ext uri="{FF2B5EF4-FFF2-40B4-BE49-F238E27FC236}">
                <a16:creationId xmlns:a16="http://schemas.microsoft.com/office/drawing/2014/main" id="{0A5A6967-DD50-9EEF-817A-F607C8E6B2F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7708" r="7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021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>
          <a:extLst>
            <a:ext uri="{FF2B5EF4-FFF2-40B4-BE49-F238E27FC236}">
              <a16:creationId xmlns:a16="http://schemas.microsoft.com/office/drawing/2014/main" id="{8FCE72D1-1073-3C49-C6C6-45E732A4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>
            <a:extLst>
              <a:ext uri="{FF2B5EF4-FFF2-40B4-BE49-F238E27FC236}">
                <a16:creationId xmlns:a16="http://schemas.microsoft.com/office/drawing/2014/main" id="{5B646E18-BA30-4C31-C98E-826879FA19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7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Pre-filing Considerations</a:t>
            </a:r>
            <a:endParaRPr dirty="0"/>
          </a:p>
        </p:txBody>
      </p:sp>
      <p:sp>
        <p:nvSpPr>
          <p:cNvPr id="440" name="Google Shape;440;p49">
            <a:extLst>
              <a:ext uri="{FF2B5EF4-FFF2-40B4-BE49-F238E27FC236}">
                <a16:creationId xmlns:a16="http://schemas.microsoft.com/office/drawing/2014/main" id="{2288D56E-FD91-444E-6FB1-A946C812DE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0950" y="1152475"/>
            <a:ext cx="7098012" cy="3524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You get one bite at the apple every 5 years. Plan accordingly.</a:t>
            </a:r>
            <a:endParaRPr b="1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━"/>
            </a:pPr>
            <a:r>
              <a:rPr lang="en-US" dirty="0"/>
              <a:t>Your E-rate consultant is great at E-rate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-US" dirty="0"/>
              <a:t>Request vendor meetings in the summer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Vet the product, vet the vendor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Allow vendors to register deals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Explore budgetary possibilities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Help eliminate “gotchas”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━"/>
            </a:pPr>
            <a:r>
              <a:rPr lang="en" dirty="0"/>
              <a:t>Develop your RFP ask, before and after! </a:t>
            </a:r>
          </a:p>
          <a:p>
            <a:r>
              <a:rPr lang="en" dirty="0"/>
              <a:t>Great technology doesn’t overcome poor design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441" name="Google Shape;441;p49">
            <a:extLst>
              <a:ext uri="{FF2B5EF4-FFF2-40B4-BE49-F238E27FC236}">
                <a16:creationId xmlns:a16="http://schemas.microsoft.com/office/drawing/2014/main" id="{769EEDC7-BD9B-E994-E4B3-6B060898A7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5" name="Picture 4" descr="A red apple with a green leaf&#10;&#10;AI-generated content may be incorrect.">
            <a:extLst>
              <a:ext uri="{FF2B5EF4-FFF2-40B4-BE49-F238E27FC236}">
                <a16:creationId xmlns:a16="http://schemas.microsoft.com/office/drawing/2014/main" id="{3C2B58DA-D3C9-0443-BDDD-AD5AAB53D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019" y="111807"/>
            <a:ext cx="11277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1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1"/>
          <p:cNvSpPr txBox="1">
            <a:spLocks noGrp="1"/>
          </p:cNvSpPr>
          <p:nvPr>
            <p:ph type="title"/>
          </p:nvPr>
        </p:nvSpPr>
        <p:spPr>
          <a:xfrm>
            <a:off x="631500" y="469000"/>
            <a:ext cx="788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E-rate Cat 2 470 Filing Considerations</a:t>
            </a:r>
            <a:br>
              <a:rPr lang="en" dirty="0"/>
            </a:br>
            <a:endParaRPr dirty="0"/>
          </a:p>
        </p:txBody>
      </p:sp>
      <p:sp>
        <p:nvSpPr>
          <p:cNvPr id="455" name="Google Shape;455;p51"/>
          <p:cNvSpPr txBox="1">
            <a:spLocks noGrp="1"/>
          </p:cNvSpPr>
          <p:nvPr>
            <p:ph type="body" idx="1"/>
          </p:nvPr>
        </p:nvSpPr>
        <p:spPr>
          <a:xfrm>
            <a:off x="631500" y="1005834"/>
            <a:ext cx="3823800" cy="31577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SzPts val="1800"/>
            </a:pPr>
            <a:r>
              <a:rPr lang="en-US" dirty="0"/>
              <a:t>“Timing is everything” – or – “If you want it bad, you get it bad”</a:t>
            </a:r>
          </a:p>
          <a:p>
            <a:pPr marL="742950" lvl="1" indent="-342900">
              <a:buSzPts val="1800"/>
            </a:pPr>
            <a:r>
              <a:rPr lang="en-US" sz="1400" dirty="0"/>
              <a:t>Provide ample time for competitors to produce their best bid response</a:t>
            </a:r>
          </a:p>
          <a:p>
            <a:pPr marL="742950" lvl="1" indent="-342900">
              <a:buSzPts val="1800"/>
            </a:pPr>
            <a:r>
              <a:rPr lang="en-US" sz="1400" dirty="0"/>
              <a:t>Site visits should reset the timer – provide 28+ days past the date.</a:t>
            </a:r>
          </a:p>
          <a:p>
            <a:pPr marL="1200150" lvl="2" indent="-342900">
              <a:buSzPts val="1800"/>
            </a:pPr>
            <a:r>
              <a:rPr lang="en-US" sz="1400" dirty="0"/>
              <a:t>Engineering, Quoting, Finance, Bid response, Approval/Review</a:t>
            </a:r>
          </a:p>
          <a:p>
            <a:pPr marL="742950" lvl="1" indent="-342900">
              <a:buSzPts val="1800"/>
            </a:pPr>
            <a:r>
              <a:rPr lang="en-US" sz="1400" dirty="0"/>
              <a:t>‘Tis the season…for vacations</a:t>
            </a:r>
          </a:p>
          <a:p>
            <a:pPr marL="1200150" lvl="2" indent="-342900">
              <a:buSzPts val="1800"/>
            </a:pPr>
            <a:r>
              <a:rPr lang="en-US" sz="1400" dirty="0"/>
              <a:t>Avoid skeleton crews!</a:t>
            </a:r>
          </a:p>
        </p:txBody>
      </p:sp>
      <p:sp>
        <p:nvSpPr>
          <p:cNvPr id="456" name="Google Shape;456;p51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Picture Placeholder 4" descr="A skeleton with arms raised&#10;&#10;AI-generated content may be incorrect.">
            <a:extLst>
              <a:ext uri="{FF2B5EF4-FFF2-40B4-BE49-F238E27FC236}">
                <a16:creationId xmlns:a16="http://schemas.microsoft.com/office/drawing/2014/main" id="{51819982-25CA-BEFA-D2B5-0320366EBBC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098" r="12098"/>
          <a:stretch>
            <a:fillRect/>
          </a:stretch>
        </p:blipFill>
        <p:spPr>
          <a:xfrm>
            <a:off x="4729350" y="1084691"/>
            <a:ext cx="3509100" cy="30789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squeezing an orange into a glass of juice&#10;&#10;AI-generated content may be incorrect.">
            <a:extLst>
              <a:ext uri="{FF2B5EF4-FFF2-40B4-BE49-F238E27FC236}">
                <a16:creationId xmlns:a16="http://schemas.microsoft.com/office/drawing/2014/main" id="{CB2D1901-4655-8BC6-F69E-7748CC29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805" y="937531"/>
            <a:ext cx="2231044" cy="3438526"/>
          </a:xfrm>
          <a:prstGeom prst="rect">
            <a:avLst/>
          </a:prstGeom>
        </p:spPr>
      </p:pic>
      <p:sp>
        <p:nvSpPr>
          <p:cNvPr id="735" name="Google Shape;735;p71"/>
          <p:cNvSpPr txBox="1">
            <a:spLocks noGrp="1"/>
          </p:cNvSpPr>
          <p:nvPr>
            <p:ph type="title"/>
          </p:nvPr>
        </p:nvSpPr>
        <p:spPr>
          <a:xfrm>
            <a:off x="631500" y="468999"/>
            <a:ext cx="7764900" cy="801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Competitive Bidding Exemption, or “Point of Diminishing Returns Diminished!”</a:t>
            </a:r>
            <a:br>
              <a:rPr lang="en" sz="2000" dirty="0"/>
            </a:br>
            <a:endParaRPr sz="2000" dirty="0"/>
          </a:p>
        </p:txBody>
      </p:sp>
      <p:sp>
        <p:nvSpPr>
          <p:cNvPr id="737" name="Google Shape;737;p71"/>
          <p:cNvSpPr txBox="1">
            <a:spLocks noGrp="1"/>
          </p:cNvSpPr>
          <p:nvPr>
            <p:ph type="sldNum" idx="12"/>
          </p:nvPr>
        </p:nvSpPr>
        <p:spPr>
          <a:xfrm>
            <a:off x="8578449" y="4679650"/>
            <a:ext cx="30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35C4D-C485-9827-2EBA-862CA6EB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0" y="1349841"/>
            <a:ext cx="6436010" cy="1799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E4668-27B3-D1D0-3DA2-874FCCC0B990}"/>
              </a:ext>
            </a:extLst>
          </p:cNvPr>
          <p:cNvSpPr txBox="1"/>
          <p:nvPr/>
        </p:nvSpPr>
        <p:spPr>
          <a:xfrm>
            <a:off x="994228" y="3285775"/>
            <a:ext cx="60016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need for a 470 bid for smaller libraries to do big things or big libraries to do smaller things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“MIBS Leased” increases project cost potential – 25K sq 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will need to file an E-rate form 471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to win!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395D"/>
      </a:dk1>
      <a:lt1>
        <a:srgbClr val="FFFFFF"/>
      </a:lt1>
      <a:dk2>
        <a:srgbClr val="505050"/>
      </a:dk2>
      <a:lt2>
        <a:srgbClr val="E3E5E4"/>
      </a:lt2>
      <a:accent1>
        <a:srgbClr val="F58220"/>
      </a:accent1>
      <a:accent2>
        <a:srgbClr val="008896"/>
      </a:accent2>
      <a:accent3>
        <a:srgbClr val="797D83"/>
      </a:accent3>
      <a:accent4>
        <a:srgbClr val="F5F5F5"/>
      </a:accent4>
      <a:accent5>
        <a:srgbClr val="00395D"/>
      </a:accent5>
      <a:accent6>
        <a:srgbClr val="F58220"/>
      </a:accent6>
      <a:hlink>
        <a:srgbClr val="0088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8ea64f9-f20e-438d-baa6-a090cb1947b9}" enabled="0" method="" siteId="{b8ea64f9-f20e-438d-baa6-a090cb1947b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777</Words>
  <Application>Microsoft Office PowerPoint</Application>
  <PresentationFormat>On-screen Show (16:9)</PresentationFormat>
  <Paragraphs>108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Open Sans ExtraBold</vt:lpstr>
      <vt:lpstr>Arial</vt:lpstr>
      <vt:lpstr>Open Sans</vt:lpstr>
      <vt:lpstr>Simple Light</vt:lpstr>
      <vt:lpstr>E-rate Category 2</vt:lpstr>
      <vt:lpstr>Introduction</vt:lpstr>
      <vt:lpstr>E-rate Categories – What’s the 1 and 2 thing?</vt:lpstr>
      <vt:lpstr>E-rate Funding Basis</vt:lpstr>
      <vt:lpstr>Find Your Cat 2 Budget on USAC Website</vt:lpstr>
      <vt:lpstr>Category 2 – Product and Design Aspects</vt:lpstr>
      <vt:lpstr>Pre-filing Considerations</vt:lpstr>
      <vt:lpstr>E-rate Cat 2 470 Filing Considerations </vt:lpstr>
      <vt:lpstr>Competitive Bidding Exemption, or “Point of Diminishing Returns Diminished!” </vt:lpstr>
      <vt:lpstr>How is the funding received?</vt:lpstr>
      <vt:lpstr>What does the future hold? Cybersecurity?</vt:lpstr>
      <vt:lpstr>Example 1 – New Managed Network</vt:lpstr>
      <vt:lpstr>Q&amp;A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Joe Quigley</cp:lastModifiedBy>
  <cp:revision>2</cp:revision>
  <dcterms:modified xsi:type="dcterms:W3CDTF">2026-02-12T13:33:20Z</dcterms:modified>
</cp:coreProperties>
</file>