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92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FF8F"/>
    <a:srgbClr val="FFC1C1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200" d="100"/>
          <a:sy n="200" d="100"/>
        </p:scale>
        <p:origin x="-3504" y="-14352"/>
      </p:cViewPr>
      <p:guideLst>
        <p:guide orient="horz" pos="49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2110-6603-45F9-9ADD-459049E4E40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18417-1F9A-4B44-80C1-39206001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18417-1F9A-4B44-80C1-392060017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7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9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AEFF-2251-481A-B655-67536A1A7CF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6F34-F451-4ACD-AE63-2CC0E7BE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high angle view of cars on a road&#10;&#10;AI-generated content may be incorrect.">
            <a:extLst>
              <a:ext uri="{FF2B5EF4-FFF2-40B4-BE49-F238E27FC236}">
                <a16:creationId xmlns:a16="http://schemas.microsoft.com/office/drawing/2014/main" id="{AD2341CD-D1ED-DFBF-3FDB-80DEE7DC8A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984" y="3110777"/>
            <a:ext cx="8992432" cy="73225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399"/>
            <a:ext cx="2165986" cy="163799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latin typeface="+mn-lt"/>
              </a:rPr>
              <a:t>COLLISION DIAGRAM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5" y="650442"/>
            <a:ext cx="1044611" cy="1044611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699385" y="533400"/>
            <a:ext cx="6835955" cy="69093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Road 1 Name &amp; Road 2 Name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99385" y="1224336"/>
            <a:ext cx="6835955" cy="9470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Study Period: </a:t>
            </a:r>
            <a:r>
              <a:rPr lang="en-US" sz="1400" b="1" u="sng" dirty="0"/>
              <a:t>___________________	</a:t>
            </a:r>
            <a:r>
              <a:rPr lang="en-US" sz="1400" b="1" dirty="0"/>
              <a:t>            Location: _______________________</a:t>
            </a:r>
          </a:p>
          <a:p>
            <a:r>
              <a:rPr lang="en-US" sz="1400" b="1" dirty="0"/>
              <a:t>District: _________   County: ____________         City/Town: ______________________</a:t>
            </a:r>
          </a:p>
          <a:p>
            <a:r>
              <a:rPr lang="en-US" sz="1400" b="1" dirty="0"/>
              <a:t>Analyst: ___________   Date: ____________        Ref. Project:______________________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6746" y="1366521"/>
            <a:ext cx="167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YYYY to YYYY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067" y="1559364"/>
            <a:ext cx="83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District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6825" y="1558867"/>
            <a:ext cx="1047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County Name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19692" y="1751585"/>
            <a:ext cx="119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Your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8855" y="1750138"/>
            <a:ext cx="114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MM/DD/YYYY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9665" y="1558866"/>
            <a:ext cx="1605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City Name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8765" y="1364069"/>
            <a:ext cx="178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LAT/LONG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457200"/>
            <a:ext cx="9144000" cy="1463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921622" y="2362200"/>
            <a:ext cx="342436" cy="676516"/>
            <a:chOff x="2660821" y="11735320"/>
            <a:chExt cx="424815" cy="839264"/>
          </a:xfrm>
        </p:grpSpPr>
        <p:sp>
          <p:nvSpPr>
            <p:cNvPr id="23" name="Isosceles Triangle 22"/>
            <p:cNvSpPr/>
            <p:nvPr/>
          </p:nvSpPr>
          <p:spPr>
            <a:xfrm rot="14769601">
              <a:off x="2608594" y="12002529"/>
              <a:ext cx="685800" cy="152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6855364" flipH="1">
              <a:off x="2458242" y="12002020"/>
              <a:ext cx="685800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60821" y="12078220"/>
              <a:ext cx="424815" cy="49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7385" y="5707919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1 Name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05850" y="6782151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1 Name 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4865576" y="3500809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2 Name 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3428959" y="9798850"/>
            <a:ext cx="131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Road 2 Name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199" y="12601575"/>
            <a:ext cx="49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______________Object Symbols______________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05498" y="126015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__Collision Symbols__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20147" y="126015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_Fixed Object Codes_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0075" y="13096875"/>
            <a:ext cx="498686" cy="1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 flipV="1">
            <a:off x="600075" y="13281331"/>
            <a:ext cx="498686" cy="110819"/>
            <a:chOff x="762000" y="13571674"/>
            <a:chExt cx="685800" cy="1524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232981" y="13571674"/>
              <a:ext cx="214819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62000" y="13571674"/>
              <a:ext cx="48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61975" y="13649325"/>
            <a:ext cx="526391" cy="0"/>
            <a:chOff x="723900" y="13868400"/>
            <a:chExt cx="723900" cy="0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762000" y="13868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723900" y="13868400"/>
              <a:ext cx="762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914400" y="13868400"/>
              <a:ext cx="762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V="1">
            <a:off x="593185" y="13877925"/>
            <a:ext cx="503696" cy="70951"/>
            <a:chOff x="723900" y="14173200"/>
            <a:chExt cx="692690" cy="97573"/>
          </a:xfrm>
        </p:grpSpPr>
        <p:sp>
          <p:nvSpPr>
            <p:cNvPr id="59" name="Freeform 58"/>
            <p:cNvSpPr/>
            <p:nvPr/>
          </p:nvSpPr>
          <p:spPr>
            <a:xfrm>
              <a:off x="723900" y="14173200"/>
              <a:ext cx="571500" cy="97573"/>
            </a:xfrm>
            <a:custGeom>
              <a:avLst/>
              <a:gdLst>
                <a:gd name="connsiteX0" fmla="*/ 0 w 574158"/>
                <a:gd name="connsiteY0" fmla="*/ 0 h 90449"/>
                <a:gd name="connsiteX1" fmla="*/ 249865 w 574158"/>
                <a:gd name="connsiteY1" fmla="*/ 90377 h 90449"/>
                <a:gd name="connsiteX2" fmla="*/ 446567 w 574158"/>
                <a:gd name="connsiteY2" fmla="*/ 15949 h 90449"/>
                <a:gd name="connsiteX3" fmla="*/ 574158 w 574158"/>
                <a:gd name="connsiteY3" fmla="*/ 53163 h 9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58" h="90449">
                  <a:moveTo>
                    <a:pt x="0" y="0"/>
                  </a:moveTo>
                  <a:cubicBezTo>
                    <a:pt x="87718" y="43859"/>
                    <a:pt x="175437" y="87719"/>
                    <a:pt x="249865" y="90377"/>
                  </a:cubicBezTo>
                  <a:cubicBezTo>
                    <a:pt x="324293" y="93035"/>
                    <a:pt x="392518" y="22151"/>
                    <a:pt x="446567" y="15949"/>
                  </a:cubicBezTo>
                  <a:cubicBezTo>
                    <a:pt x="500616" y="9747"/>
                    <a:pt x="537387" y="31455"/>
                    <a:pt x="574158" y="53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1264190" y="14218424"/>
              <a:ext cx="152400" cy="0"/>
            </a:xfrm>
            <a:prstGeom prst="straightConnector1">
              <a:avLst/>
            </a:prstGeom>
            <a:ln w="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 flipV="1">
            <a:off x="600075" y="14110006"/>
            <a:ext cx="470981" cy="110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767685" y="14335893"/>
            <a:ext cx="174867" cy="280389"/>
            <a:chOff x="891511" y="14305413"/>
            <a:chExt cx="119516" cy="191637"/>
          </a:xfrm>
        </p:grpSpPr>
        <p:sp>
          <p:nvSpPr>
            <p:cNvPr id="66" name="Oval 65"/>
            <p:cNvSpPr/>
            <p:nvPr/>
          </p:nvSpPr>
          <p:spPr>
            <a:xfrm>
              <a:off x="922868" y="14305413"/>
              <a:ext cx="55782" cy="55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950759" y="14338857"/>
              <a:ext cx="0" cy="1115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2700000">
              <a:off x="924980" y="14433922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8900000" flipH="1">
              <a:off x="977558" y="14430112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3500000" flipH="1">
              <a:off x="977558" y="14343923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8100000">
              <a:off x="926333" y="14343923"/>
              <a:ext cx="0" cy="669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97067" y="14705168"/>
            <a:ext cx="448104" cy="236525"/>
            <a:chOff x="3110066" y="13517352"/>
            <a:chExt cx="1579929" cy="883267"/>
          </a:xfrm>
        </p:grpSpPr>
        <p:sp>
          <p:nvSpPr>
            <p:cNvPr id="79" name="Oval 78"/>
            <p:cNvSpPr/>
            <p:nvPr/>
          </p:nvSpPr>
          <p:spPr>
            <a:xfrm>
              <a:off x="3110066" y="13743484"/>
              <a:ext cx="589840" cy="6360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100155" y="13764557"/>
              <a:ext cx="589840" cy="6360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3408794" y="14016413"/>
              <a:ext cx="455294" cy="2295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404982" y="13596322"/>
              <a:ext cx="273864" cy="4272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689242" y="13596322"/>
              <a:ext cx="160639" cy="4430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4740000">
              <a:off x="4121223" y="13805757"/>
              <a:ext cx="505571" cy="260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860276" y="13563189"/>
              <a:ext cx="478770" cy="4793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689242" y="13563189"/>
              <a:ext cx="649805" cy="331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632633" y="13582034"/>
              <a:ext cx="109144" cy="357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21060000">
              <a:off x="4279028" y="13517352"/>
              <a:ext cx="151673" cy="6752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398439" y="14006420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400548" y="14056277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3743711" y="13040507"/>
            <a:ext cx="151681" cy="358349"/>
            <a:chOff x="3765462" y="13047374"/>
            <a:chExt cx="151681" cy="358349"/>
          </a:xfrm>
        </p:grpSpPr>
        <p:sp>
          <p:nvSpPr>
            <p:cNvPr id="132" name="Rectangle 131"/>
            <p:cNvSpPr/>
            <p:nvPr/>
          </p:nvSpPr>
          <p:spPr>
            <a:xfrm>
              <a:off x="3765462" y="13047374"/>
              <a:ext cx="151681" cy="3583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98344" y="13071775"/>
              <a:ext cx="91009" cy="895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98344" y="13183876"/>
              <a:ext cx="91009" cy="895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800619" y="13291796"/>
              <a:ext cx="91009" cy="895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12-Point Star 138"/>
          <p:cNvSpPr/>
          <p:nvPr/>
        </p:nvSpPr>
        <p:spPr>
          <a:xfrm>
            <a:off x="2210345" y="14335125"/>
            <a:ext cx="278672" cy="274320"/>
          </a:xfrm>
          <a:prstGeom prst="star12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#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131007" y="12973764"/>
            <a:ext cx="100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Moving Vehicle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131008" y="13239909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Turning Vehicle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31008" y="13523674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Backing Vehicle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131008" y="13803154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Sliding Vehicle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31008" y="14054059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Parked Vehicle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131008" y="14349666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Pedestrian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131008" y="14689829"/>
            <a:ext cx="996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Bicycle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889658" y="13107023"/>
            <a:ext cx="1351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Signalized Intersection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486225" y="14014085"/>
            <a:ext cx="1209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Incapacitating/Fatal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483316" y="14365347"/>
            <a:ext cx="121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Non-Incapacitating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472230" y="14708137"/>
            <a:ext cx="1111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PDO (If &gt;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6366" y="13040507"/>
            <a:ext cx="209550" cy="1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266366" y="13325087"/>
            <a:ext cx="209550" cy="1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63784" y="13617495"/>
            <a:ext cx="209550" cy="1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463268" y="13001765"/>
            <a:ext cx="67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Animal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53049" y="13315351"/>
            <a:ext cx="1138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Debris in Roadway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5526" y="13592888"/>
            <a:ext cx="89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Fixed Object</a:t>
            </a:r>
          </a:p>
          <a:p>
            <a:r>
              <a:rPr lang="en-US" sz="800" dirty="0"/>
              <a:t>(see table for #)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96588" y="13021235"/>
            <a:ext cx="963939" cy="63"/>
            <a:chOff x="5287063" y="13287935"/>
            <a:chExt cx="963939" cy="63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5287063" y="13287997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752316" y="13287935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96588" y="13240372"/>
            <a:ext cx="974936" cy="1"/>
            <a:chOff x="5287063" y="13526122"/>
            <a:chExt cx="974936" cy="1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5287063" y="13526122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5763313" y="13526122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475404" y="14009991"/>
            <a:ext cx="350833" cy="356982"/>
            <a:chOff x="5475404" y="13908394"/>
            <a:chExt cx="350833" cy="356982"/>
          </a:xfrm>
        </p:grpSpPr>
        <p:cxnSp>
          <p:nvCxnSpPr>
            <p:cNvPr id="105" name="Straight Arrow Connector 104"/>
            <p:cNvCxnSpPr/>
            <p:nvPr/>
          </p:nvCxnSpPr>
          <p:spPr>
            <a:xfrm rot="16200000">
              <a:off x="5646854" y="14089369"/>
              <a:ext cx="350833" cy="11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475404" y="13908394"/>
              <a:ext cx="350833" cy="11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00675" y="13379008"/>
            <a:ext cx="651086" cy="148920"/>
            <a:chOff x="5343525" y="13900456"/>
            <a:chExt cx="651086" cy="148920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5495925" y="14049375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 rot="308458" flipV="1">
              <a:off x="5343525" y="13900456"/>
              <a:ext cx="498686" cy="110819"/>
              <a:chOff x="762000" y="13571674"/>
              <a:chExt cx="685800" cy="152400"/>
            </a:xfrm>
          </p:grpSpPr>
          <p:cxnSp>
            <p:nvCxnSpPr>
              <p:cNvPr id="110" name="Straight Arrow Connector 109"/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62000" y="13571674"/>
                <a:ext cx="4815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5486400" y="13650562"/>
            <a:ext cx="508211" cy="158445"/>
            <a:chOff x="5476875" y="14138581"/>
            <a:chExt cx="508211" cy="158445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5486400" y="14297025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 rot="21015157" flipH="1" flipV="1">
              <a:off x="5476875" y="14138581"/>
              <a:ext cx="498686" cy="110819"/>
              <a:chOff x="762000" y="13571674"/>
              <a:chExt cx="685800" cy="152400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62000" y="13571674"/>
                <a:ext cx="4815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5305425" y="14813269"/>
            <a:ext cx="985149" cy="179081"/>
            <a:chOff x="5257800" y="14822794"/>
            <a:chExt cx="985149" cy="179081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5257800" y="14982825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 flipH="1">
              <a:off x="5743575" y="14822794"/>
              <a:ext cx="499374" cy="179081"/>
              <a:chOff x="762000" y="13571674"/>
              <a:chExt cx="685800" cy="152400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762000" y="13571674"/>
                <a:ext cx="4815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TextBox 119"/>
          <p:cNvSpPr txBox="1"/>
          <p:nvPr/>
        </p:nvSpPr>
        <p:spPr>
          <a:xfrm>
            <a:off x="6473293" y="12906515"/>
            <a:ext cx="67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Rear End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73293" y="13106540"/>
            <a:ext cx="670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Head On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97744" y="14404244"/>
            <a:ext cx="130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 Turn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06593" y="13356617"/>
            <a:ext cx="108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Sideswipe - Same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06593" y="13644794"/>
            <a:ext cx="1310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Sideswipe - Opposite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387568" y="14042976"/>
            <a:ext cx="108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 Angle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44718" y="14687690"/>
            <a:ext cx="1081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 Turn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67250" y="12917954"/>
            <a:ext cx="15472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 – Bridge or Overpass</a:t>
            </a:r>
          </a:p>
          <a:p>
            <a:r>
              <a:rPr lang="en-US" sz="900" dirty="0"/>
              <a:t>C – Building</a:t>
            </a:r>
          </a:p>
          <a:p>
            <a:r>
              <a:rPr lang="en-US" sz="900" dirty="0"/>
              <a:t>E – Culvert or ditch</a:t>
            </a:r>
          </a:p>
          <a:p>
            <a:r>
              <a:rPr lang="en-US" sz="900" dirty="0"/>
              <a:t>F – Curb</a:t>
            </a:r>
          </a:p>
          <a:p>
            <a:r>
              <a:rPr lang="en-US" sz="900" dirty="0"/>
              <a:t>G – Guardrail or Barrier</a:t>
            </a:r>
          </a:p>
          <a:p>
            <a:r>
              <a:rPr lang="en-US" sz="900" dirty="0"/>
              <a:t>H – Embankment</a:t>
            </a:r>
          </a:p>
          <a:p>
            <a:r>
              <a:rPr lang="en-US" sz="900" dirty="0"/>
              <a:t>J – Fence</a:t>
            </a:r>
          </a:p>
          <a:p>
            <a:r>
              <a:rPr lang="en-US" sz="900" dirty="0"/>
              <a:t>K – Traffic Pole</a:t>
            </a:r>
          </a:p>
          <a:p>
            <a:r>
              <a:rPr lang="en-US" sz="900" dirty="0"/>
              <a:t>L – Utility Pole</a:t>
            </a:r>
          </a:p>
          <a:p>
            <a:r>
              <a:rPr lang="en-US" sz="900" dirty="0"/>
              <a:t>M – Sign</a:t>
            </a:r>
          </a:p>
          <a:p>
            <a:r>
              <a:rPr lang="en-US" sz="900" dirty="0"/>
              <a:t>N – Tree / Shrub</a:t>
            </a:r>
          </a:p>
          <a:p>
            <a:r>
              <a:rPr lang="en-US" sz="900" dirty="0"/>
              <a:t>P – Construction Barrier</a:t>
            </a:r>
          </a:p>
          <a:p>
            <a:r>
              <a:rPr lang="en-US" sz="900" dirty="0"/>
              <a:t>Q – Crash Attenuator </a:t>
            </a:r>
          </a:p>
          <a:p>
            <a:r>
              <a:rPr lang="en-US" sz="900" dirty="0"/>
              <a:t>R – Other </a:t>
            </a:r>
          </a:p>
          <a:p>
            <a:r>
              <a:rPr lang="en-US" sz="900" dirty="0"/>
              <a:t>S – Unknown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5924" y="10931935"/>
            <a:ext cx="1388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 Diagram not to scale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34272"/>
              </p:ext>
            </p:extLst>
          </p:nvPr>
        </p:nvGraphicFramePr>
        <p:xfrm>
          <a:off x="617385" y="11418854"/>
          <a:ext cx="34004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400579" imgH="1009650" progId="Excel.Sheet.12">
                  <p:embed/>
                </p:oleObj>
              </mc:Choice>
              <mc:Fallback>
                <p:oleObj name="Worksheet" r:id="rId5" imgW="3400579" imgH="1009650" progId="Excel.Sheet.12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385" y="11418854"/>
                        <a:ext cx="3400425" cy="1009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944509" y="11261437"/>
            <a:ext cx="238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__Additional Comments__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55743" y="11530871"/>
            <a:ext cx="27555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/>
              <a:t>Start comments here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896491"/>
              </p:ext>
            </p:extLst>
          </p:nvPr>
        </p:nvGraphicFramePr>
        <p:xfrm>
          <a:off x="4179061" y="11868854"/>
          <a:ext cx="1261544" cy="55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ICF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ICC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68998" marR="68998" marT="34499" marB="34499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7593898" y="10954903"/>
            <a:ext cx="1913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Aerial imagery from Google Maps</a:t>
            </a:r>
          </a:p>
        </p:txBody>
      </p:sp>
      <p:sp>
        <p:nvSpPr>
          <p:cNvPr id="3" name="Oval 2"/>
          <p:cNvSpPr/>
          <p:nvPr/>
        </p:nvSpPr>
        <p:spPr>
          <a:xfrm>
            <a:off x="2208996" y="1469907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16-Point Star 17"/>
          <p:cNvSpPr/>
          <p:nvPr/>
        </p:nvSpPr>
        <p:spPr>
          <a:xfrm>
            <a:off x="2215636" y="14000035"/>
            <a:ext cx="274320" cy="274320"/>
          </a:xfrm>
          <a:prstGeom prst="star1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#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627183" y="13606139"/>
            <a:ext cx="439103" cy="274320"/>
            <a:chOff x="3627183" y="13559955"/>
            <a:chExt cx="439103" cy="274320"/>
          </a:xfrm>
        </p:grpSpPr>
        <p:sp>
          <p:nvSpPr>
            <p:cNvPr id="37" name="Octagon 36"/>
            <p:cNvSpPr/>
            <p:nvPr/>
          </p:nvSpPr>
          <p:spPr>
            <a:xfrm>
              <a:off x="3704142" y="13559955"/>
              <a:ext cx="274320" cy="274320"/>
            </a:xfrm>
            <a:prstGeom prst="octagon">
              <a:avLst/>
            </a:prstGeom>
            <a:solidFill>
              <a:srgbClr val="FF3B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27183" y="13582843"/>
              <a:ext cx="43910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STOP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3965971" y="13602874"/>
            <a:ext cx="911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Stop Sign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138098" y="1721233"/>
            <a:ext cx="63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####</a:t>
            </a:r>
          </a:p>
        </p:txBody>
      </p:sp>
      <p:grpSp>
        <p:nvGrpSpPr>
          <p:cNvPr id="22" name="Group 21"/>
          <p:cNvGrpSpPr/>
          <p:nvPr/>
        </p:nvGrpSpPr>
        <p:grpSpPr>
          <a:xfrm rot="21164263">
            <a:off x="5322690" y="14496806"/>
            <a:ext cx="744850" cy="254618"/>
            <a:chOff x="4679700" y="6433534"/>
            <a:chExt cx="744850" cy="254618"/>
          </a:xfrm>
        </p:grpSpPr>
        <p:cxnSp>
          <p:nvCxnSpPr>
            <p:cNvPr id="137" name="Straight Arrow Connector 136"/>
            <p:cNvCxnSpPr/>
            <p:nvPr/>
          </p:nvCxnSpPr>
          <p:spPr>
            <a:xfrm rot="411079">
              <a:off x="4679700" y="6433534"/>
              <a:ext cx="4986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 rot="19199303">
              <a:off x="4925176" y="6509071"/>
              <a:ext cx="499374" cy="179081"/>
              <a:chOff x="762000" y="13571674"/>
              <a:chExt cx="685800" cy="152400"/>
            </a:xfrm>
          </p:grpSpPr>
          <p:cxnSp>
            <p:nvCxnSpPr>
              <p:cNvPr id="152" name="Straight Arrow Connector 151"/>
              <p:cNvCxnSpPr/>
              <p:nvPr/>
            </p:nvCxnSpPr>
            <p:spPr>
              <a:xfrm>
                <a:off x="1232981" y="13571674"/>
                <a:ext cx="214819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62000" y="13571674"/>
                <a:ext cx="4815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89377D3-DF24-A178-16F1-758684CE7D7B}"/>
              </a:ext>
            </a:extLst>
          </p:cNvPr>
          <p:cNvGrpSpPr/>
          <p:nvPr/>
        </p:nvGrpSpPr>
        <p:grpSpPr>
          <a:xfrm rot="10800000">
            <a:off x="4953359" y="6554607"/>
            <a:ext cx="151681" cy="358349"/>
            <a:chOff x="3765462" y="13047374"/>
            <a:chExt cx="151681" cy="35834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03A217-5425-E91D-D46E-7E226BB2CD7E}"/>
                </a:ext>
              </a:extLst>
            </p:cNvPr>
            <p:cNvSpPr/>
            <p:nvPr/>
          </p:nvSpPr>
          <p:spPr>
            <a:xfrm>
              <a:off x="3765462" y="13047374"/>
              <a:ext cx="151681" cy="3583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AAB5E6-3EE3-BBED-E5DE-4F5CBBF93CD0}"/>
                </a:ext>
              </a:extLst>
            </p:cNvPr>
            <p:cNvSpPr/>
            <p:nvPr/>
          </p:nvSpPr>
          <p:spPr>
            <a:xfrm>
              <a:off x="3798344" y="13071775"/>
              <a:ext cx="91009" cy="895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A8B64B3-FADC-C592-B71A-1D86663FC299}"/>
                </a:ext>
              </a:extLst>
            </p:cNvPr>
            <p:cNvSpPr/>
            <p:nvPr/>
          </p:nvSpPr>
          <p:spPr>
            <a:xfrm>
              <a:off x="3798344" y="13183876"/>
              <a:ext cx="91009" cy="895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B8E99AE-C292-8B84-5F1B-DA2CA09E79B5}"/>
                </a:ext>
              </a:extLst>
            </p:cNvPr>
            <p:cNvSpPr/>
            <p:nvPr/>
          </p:nvSpPr>
          <p:spPr>
            <a:xfrm>
              <a:off x="3800619" y="13291796"/>
              <a:ext cx="91009" cy="895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3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5244A41AE7C4E8015CCD3BFEBC1F8" ma:contentTypeVersion="17" ma:contentTypeDescription="Create a new document." ma:contentTypeScope="" ma:versionID="1086d630b706611421a957a4f4308b55">
  <xsd:schema xmlns:xsd="http://www.w3.org/2001/XMLSchema" xmlns:xs="http://www.w3.org/2001/XMLSchema" xmlns:p="http://schemas.microsoft.com/office/2006/metadata/properties" xmlns:ns2="c019a270-eafa-443b-9c31-d8cf9064eaac" xmlns:ns3="d821f4cf-5579-41e7-9454-08e552172e2e" xmlns:ns4="ddb5066c-6899-482b-9ea0-5145f9da9989" targetNamespace="http://schemas.microsoft.com/office/2006/metadata/properties" ma:root="true" ma:fieldsID="9bef028bd3c9aeef07ff2d9d7826d452" ns2:_="" ns3:_="" ns4:_="">
    <xsd:import namespace="c019a270-eafa-443b-9c31-d8cf9064eaac"/>
    <xsd:import namespace="d821f4cf-5579-41e7-9454-08e552172e2e"/>
    <xsd:import namespace="ddb5066c-6899-482b-9ea0-5145f9da9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9a270-eafa-443b-9c31-d8cf9064e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1f4cf-5579-41e7-9454-08e552172e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fef185e-0e8e-4cf7-b1a5-255b7f17a539}" ma:internalName="TaxCatchAll" ma:showField="CatchAllData" ma:web="d821f4cf-5579-41e7-9454-08e552172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c019a270-eafa-443b-9c31-d8cf9064ea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6197CA-8E72-4032-AC48-49D27152F0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0433F-EB20-477B-A2EC-B407B63E3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9a270-eafa-443b-9c31-d8cf9064eaac"/>
    <ds:schemaRef ds:uri="d821f4cf-5579-41e7-9454-08e552172e2e"/>
    <ds:schemaRef ds:uri="ddb5066c-6899-482b-9ea0-5145f9da9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BCAECF-3518-4B00-A027-7291476C6A49}">
  <ds:schemaRefs>
    <ds:schemaRef ds:uri="http://schemas.microsoft.com/office/2006/metadata/properties"/>
    <ds:schemaRef ds:uri="http://schemas.microsoft.com/office/infopath/2007/PartnerControls"/>
    <ds:schemaRef ds:uri="ddb5066c-6899-482b-9ea0-5145f9da9989"/>
    <ds:schemaRef ds:uri="2afbd0e1-49a6-4b2b-ac3d-1e5a24db9a3f"/>
    <ds:schemaRef ds:uri="c019a270-eafa-443b-9c31-d8cf9064ea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1593</TotalTime>
  <Words>228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  COLLISION DIAGRAM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OF COLLISION REPORTS</dc:title>
  <dc:creator>Kiefer, Nicholas A</dc:creator>
  <cp:lastModifiedBy>Ruble, Taylor</cp:lastModifiedBy>
  <cp:revision>117</cp:revision>
  <dcterms:created xsi:type="dcterms:W3CDTF">2018-07-18T18:05:56Z</dcterms:created>
  <dcterms:modified xsi:type="dcterms:W3CDTF">2026-04-09T20:38:36Z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0x0101006D35244A41AE7C4E8015CCD3BFEBC1F8</vt:lpwstr>
  </property>
  <property fmtid="{D5CDD505-2E9C-101B-9397-08002B2CF9AE}" pid="3" name="MediaServiceImageTags">
    <vt:lpwstr/>
  </property>
</Properties>
</file>