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3"/>
  </p:notesMasterIdLst>
  <p:handoutMasterIdLst>
    <p:handoutMasterId r:id="rId24"/>
  </p:handoutMasterIdLst>
  <p:sldIdLst>
    <p:sldId id="488" r:id="rId5"/>
    <p:sldId id="783" r:id="rId6"/>
    <p:sldId id="788" r:id="rId7"/>
    <p:sldId id="789" r:id="rId8"/>
    <p:sldId id="790" r:id="rId9"/>
    <p:sldId id="787" r:id="rId10"/>
    <p:sldId id="784" r:id="rId11"/>
    <p:sldId id="791" r:id="rId12"/>
    <p:sldId id="792" r:id="rId13"/>
    <p:sldId id="793" r:id="rId14"/>
    <p:sldId id="794" r:id="rId15"/>
    <p:sldId id="795" r:id="rId16"/>
    <p:sldId id="796" r:id="rId17"/>
    <p:sldId id="798" r:id="rId18"/>
    <p:sldId id="801" r:id="rId19"/>
    <p:sldId id="802" r:id="rId20"/>
    <p:sldId id="800" r:id="rId21"/>
    <p:sldId id="797"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FDEE20"/>
    <a:srgbClr val="FFFFFF"/>
    <a:srgbClr val="99CCFF"/>
    <a:srgbClr val="3333CC"/>
    <a:srgbClr val="A3A3E0"/>
    <a:srgbClr val="6B6BD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19" autoAdjust="0"/>
    <p:restoredTop sz="84353" autoAdjust="0"/>
  </p:normalViewPr>
  <p:slideViewPr>
    <p:cSldViewPr>
      <p:cViewPr varScale="1">
        <p:scale>
          <a:sx n="90" d="100"/>
          <a:sy n="90" d="100"/>
        </p:scale>
        <p:origin x="2040" y="84"/>
      </p:cViewPr>
      <p:guideLst>
        <p:guide orient="horz" pos="2160"/>
        <p:guide pos="2880"/>
      </p:guideLst>
    </p:cSldViewPr>
  </p:slideViewPr>
  <p:outlineViewPr>
    <p:cViewPr>
      <p:scale>
        <a:sx n="33" d="100"/>
        <a:sy n="33" d="100"/>
      </p:scale>
      <p:origin x="0" y="17178"/>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59AB9836-D45A-4515-95B8-3476BB0F565B}" type="datetimeFigureOut">
              <a:rPr lang="en-US"/>
              <a:pPr>
                <a:defRPr/>
              </a:pPr>
              <a:t>8/29/2025</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014B20B4-C581-4ED5-A940-517DDF097F70}" type="slidenum">
              <a:rPr lang="en-US"/>
              <a:pPr>
                <a:defRPr/>
              </a:pPr>
              <a:t>‹#›</a:t>
            </a:fld>
            <a:endParaRPr lang="en-US"/>
          </a:p>
        </p:txBody>
      </p:sp>
    </p:spTree>
    <p:extLst>
      <p:ext uri="{BB962C8B-B14F-4D97-AF65-F5344CB8AC3E}">
        <p14:creationId xmlns:p14="http://schemas.microsoft.com/office/powerpoint/2010/main" val="522635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9A449696-5772-4345-BD1F-0F95725FA9C7}" type="datetimeFigureOut">
              <a:rPr lang="en-US"/>
              <a:pPr>
                <a:defRPr/>
              </a:pPr>
              <a:t>8/29/2025</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5A29CA73-FB4E-4F52-B708-EEDAF426FB9C}" type="slidenum">
              <a:rPr lang="en-US"/>
              <a:pPr>
                <a:defRPr/>
              </a:pPr>
              <a:t>‹#›</a:t>
            </a:fld>
            <a:endParaRPr lang="en-US"/>
          </a:p>
        </p:txBody>
      </p:sp>
    </p:spTree>
    <p:extLst>
      <p:ext uri="{BB962C8B-B14F-4D97-AF65-F5344CB8AC3E}">
        <p14:creationId xmlns:p14="http://schemas.microsoft.com/office/powerpoint/2010/main" val="41271533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62455A-C7B6-4FC3-82BB-1985690B46ED}" type="slidenum">
              <a:rPr lang="en-US" smtClean="0">
                <a:latin typeface="Tahoma" pitchFamily="34" charset="0"/>
              </a:rPr>
              <a:pPr/>
              <a:t>1</a:t>
            </a:fld>
            <a:endParaRPr lang="en-US">
              <a:latin typeface="Tahoma" pitchFamily="34" charset="0"/>
            </a:endParaRPr>
          </a:p>
        </p:txBody>
      </p:sp>
    </p:spTree>
    <p:extLst>
      <p:ext uri="{BB962C8B-B14F-4D97-AF65-F5344CB8AC3E}">
        <p14:creationId xmlns:p14="http://schemas.microsoft.com/office/powerpoint/2010/main" val="2125229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sz="3600" b="1"/>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13" name="Date Placeholder 12"/>
          <p:cNvSpPr>
            <a:spLocks noGrp="1"/>
          </p:cNvSpPr>
          <p:nvPr>
            <p:ph type="dt" sz="half" idx="10"/>
          </p:nvPr>
        </p:nvSpPr>
        <p:spPr/>
        <p:txBody>
          <a:bodyPr/>
          <a:lstStyle/>
          <a:p>
            <a:fld id="{F985C4F6-E1AD-47D1-BA41-A91D9A0D210A}" type="datetime1">
              <a:rPr lang="en-US" smtClean="0"/>
              <a:pPr/>
              <a:t>8/29/2025</a:t>
            </a:fld>
            <a:endParaRPr lang="en-US" dirty="0"/>
          </a:p>
        </p:txBody>
      </p:sp>
      <p:sp>
        <p:nvSpPr>
          <p:cNvPr id="14" name="Slide Number Placeholder 13"/>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lvl1pPr>
              <a:defRPr sz="4000" b="1">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914400"/>
            <a:ext cx="8229600" cy="5211763"/>
          </a:xfrm>
          <a:prstGeom prst="rect">
            <a:avLst/>
          </a:prstGeom>
        </p:spPr>
        <p:txBody>
          <a:bodyPr vert="eaVert"/>
          <a:lstStyle>
            <a:lvl1pPr>
              <a:buClr>
                <a:srgbClr val="3333CC"/>
              </a:buClr>
              <a:buSzPct val="60000"/>
              <a:defRPr b="1"/>
            </a:lvl1pPr>
            <a:lvl2pPr>
              <a:buClr>
                <a:srgbClr val="3333CC"/>
              </a:buClr>
              <a:buSzPct val="60000"/>
              <a:defRPr/>
            </a:lvl2pPr>
            <a:lvl3pPr>
              <a:buClr>
                <a:srgbClr val="3333CC"/>
              </a:buClr>
              <a:buSzPct val="60000"/>
              <a:defRPr/>
            </a:lvl3pPr>
            <a:lvl4pPr>
              <a:buClr>
                <a:srgbClr val="3333CC"/>
              </a:buClr>
              <a:buSzPct val="60000"/>
              <a:defRPr/>
            </a:lvl4pPr>
            <a:lvl5pPr>
              <a:buClr>
                <a:srgbClr val="3333CC"/>
              </a:buClr>
              <a:buSzPct val="6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380313F-7028-4318-A866-77E3C3A02EA8}" type="datetime1">
              <a:rPr lang="en-US" smtClean="0"/>
              <a:pPr/>
              <a:t>8/29/2025</a:t>
            </a:fld>
            <a:endParaRPr lang="en-US" dirty="0"/>
          </a:p>
        </p:txBody>
      </p:sp>
      <p:sp>
        <p:nvSpPr>
          <p:cNvPr id="8" name="Slide Number Placeholder 7"/>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a:prstGeom prst="rect">
            <a:avLst/>
          </a:prstGeom>
        </p:spPr>
        <p:txBody>
          <a:bodyPr vert="eaVert"/>
          <a:lstStyle>
            <a:lvl1pPr>
              <a:defRPr sz="4000" b="1"/>
            </a:lvl1pPr>
          </a:lstStyle>
          <a:p>
            <a:r>
              <a:rPr lang="en-US" dirty="0"/>
              <a:t>Click to edit Master title style</a:t>
            </a:r>
          </a:p>
        </p:txBody>
      </p:sp>
      <p:sp>
        <p:nvSpPr>
          <p:cNvPr id="3" name="Vertical Text Placeholder 2"/>
          <p:cNvSpPr>
            <a:spLocks noGrp="1"/>
          </p:cNvSpPr>
          <p:nvPr>
            <p:ph type="body" orient="vert" idx="1"/>
          </p:nvPr>
        </p:nvSpPr>
        <p:spPr>
          <a:xfrm>
            <a:off x="457200" y="838200"/>
            <a:ext cx="6019800" cy="5287963"/>
          </a:xfrm>
          <a:prstGeom prst="rect">
            <a:avLst/>
          </a:prstGeom>
        </p:spPr>
        <p:txBody>
          <a:bodyPr vert="eaVert"/>
          <a:lstStyle>
            <a:lvl1pPr>
              <a:buClr>
                <a:srgbClr val="3333CC"/>
              </a:buClr>
              <a:buSzPct val="60000"/>
              <a:defRPr/>
            </a:lvl1pPr>
            <a:lvl2pPr>
              <a:buClr>
                <a:srgbClr val="3333CC"/>
              </a:buClr>
              <a:buSzPct val="60000"/>
              <a:defRPr/>
            </a:lvl2pPr>
            <a:lvl3pPr>
              <a:buClr>
                <a:srgbClr val="3333CC"/>
              </a:buClr>
              <a:buSzPct val="60000"/>
              <a:defRPr/>
            </a:lvl3pPr>
            <a:lvl4pPr>
              <a:buClr>
                <a:srgbClr val="3333CC"/>
              </a:buClr>
              <a:buSzPct val="60000"/>
              <a:defRPr/>
            </a:lvl4pPr>
            <a:lvl5pPr>
              <a:buClr>
                <a:srgbClr val="3333CC"/>
              </a:buClr>
              <a:buSzPct val="6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1DA6808-7858-40AD-A3AD-5D3DE158C2B6}" type="datetime1">
              <a:rPr lang="en-US" smtClean="0"/>
              <a:pPr/>
              <a:t>8/29/2025</a:t>
            </a:fld>
            <a:endParaRPr lang="en-US" dirty="0"/>
          </a:p>
        </p:txBody>
      </p:sp>
      <p:sp>
        <p:nvSpPr>
          <p:cNvPr id="8" name="Slide Number Placeholder 7"/>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a:prstGeom prst="rect">
            <a:avLst/>
          </a:prstGeom>
        </p:spPr>
        <p:txBody>
          <a:bodyPr/>
          <a:lstStyle>
            <a:lvl1pPr>
              <a:defRPr sz="4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81000" y="914400"/>
            <a:ext cx="8229600" cy="4525963"/>
          </a:xfrm>
          <a:prstGeom prst="rect">
            <a:avLst/>
          </a:prstGeom>
        </p:spPr>
        <p:txBody>
          <a:bodyPr/>
          <a:lstStyle>
            <a:lvl1pPr>
              <a:buClr>
                <a:srgbClr val="3333CC"/>
              </a:buClr>
              <a:buSzPct val="60000"/>
              <a:buFont typeface="Wingdings" pitchFamily="2" charset="2"/>
              <a:buChar char="n"/>
              <a:defRPr b="1"/>
            </a:lvl1pPr>
            <a:lvl2pPr>
              <a:buClr>
                <a:srgbClr val="3333CC"/>
              </a:buClr>
              <a:buSzPct val="60000"/>
              <a:buFont typeface="Wingdings" pitchFamily="2" charset="2"/>
              <a:buChar char="n"/>
              <a:defRPr/>
            </a:lvl2pPr>
            <a:lvl3pPr>
              <a:buClr>
                <a:srgbClr val="3333CC"/>
              </a:buClr>
              <a:buSzPct val="60000"/>
              <a:buFont typeface="Wingdings" pitchFamily="2" charset="2"/>
              <a:buChar char="n"/>
              <a:defRPr/>
            </a:lvl3pPr>
            <a:lvl4pPr>
              <a:buClr>
                <a:srgbClr val="3333CC"/>
              </a:buClr>
              <a:buSzPct val="60000"/>
              <a:buFont typeface="Wingdings" pitchFamily="2" charset="2"/>
              <a:buChar char="n"/>
              <a:defRPr/>
            </a:lvl4pPr>
            <a:lvl5pPr>
              <a:buClr>
                <a:srgbClr val="3333CC"/>
              </a:buClr>
              <a:buSzPct val="60000"/>
              <a:buFont typeface="Wingdings" pitchFamily="2" charset="2"/>
              <a:buChar char="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p:cNvSpPr>
          <p:nvPr>
            <p:ph type="dt" sz="half" idx="10"/>
          </p:nvPr>
        </p:nvSpPr>
        <p:spPr/>
        <p:txBody>
          <a:bodyPr/>
          <a:lstStyle/>
          <a:p>
            <a:fld id="{F985C4F6-E1AD-47D1-BA41-A91D9A0D210A}" type="datetime1">
              <a:rPr lang="en-US" smtClean="0"/>
              <a:pPr/>
              <a:t>8/29/2025</a:t>
            </a:fld>
            <a:endParaRPr lang="en-US" dirty="0"/>
          </a:p>
        </p:txBody>
      </p:sp>
      <p:sp>
        <p:nvSpPr>
          <p:cNvPr id="11" name="Slide Number Placeholder 10"/>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none" baseline="0"/>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10" name="Date Placeholder 9"/>
          <p:cNvSpPr>
            <a:spLocks noGrp="1"/>
          </p:cNvSpPr>
          <p:nvPr>
            <p:ph type="dt" sz="half" idx="10"/>
          </p:nvPr>
        </p:nvSpPr>
        <p:spPr/>
        <p:txBody>
          <a:bodyPr/>
          <a:lstStyle/>
          <a:p>
            <a:fld id="{F985C4F6-E1AD-47D1-BA41-A91D9A0D210A}" type="datetime1">
              <a:rPr lang="en-US" smtClean="0"/>
              <a:pPr/>
              <a:t>8/29/2025</a:t>
            </a:fld>
            <a:endParaRPr lang="en-US" dirty="0"/>
          </a:p>
        </p:txBody>
      </p:sp>
      <p:sp>
        <p:nvSpPr>
          <p:cNvPr id="11" name="Slide Number Placeholder 10"/>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lvl1pPr>
              <a:defRPr sz="4000" b="1">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914400"/>
            <a:ext cx="4038600" cy="4525963"/>
          </a:xfrm>
          <a:prstGeom prst="rect">
            <a:avLst/>
          </a:prstGeom>
        </p:spPr>
        <p:txBody>
          <a:bodyPr/>
          <a:lstStyle>
            <a:lvl1pPr>
              <a:buClr>
                <a:srgbClr val="3333CC"/>
              </a:buClr>
              <a:buSzPct val="60000"/>
              <a:defRPr sz="2800"/>
            </a:lvl1pPr>
            <a:lvl2pPr>
              <a:buClr>
                <a:srgbClr val="3333CC"/>
              </a:buClr>
              <a:buSzPct val="60000"/>
              <a:defRPr sz="2400"/>
            </a:lvl2pPr>
            <a:lvl3pPr>
              <a:buClr>
                <a:srgbClr val="3333CC"/>
              </a:buClr>
              <a:buSzPct val="60000"/>
              <a:defRPr sz="2000"/>
            </a:lvl3pPr>
            <a:lvl4pPr>
              <a:buClr>
                <a:srgbClr val="3333CC"/>
              </a:buClr>
              <a:buSzPct val="60000"/>
              <a:defRPr sz="1800"/>
            </a:lvl4pPr>
            <a:lvl5pPr>
              <a:buClr>
                <a:srgbClr val="3333CC"/>
              </a:buClr>
              <a:buSzPct val="6000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0"/>
            <a:ext cx="4038600" cy="4525963"/>
          </a:xfrm>
          <a:prstGeom prst="rect">
            <a:avLst/>
          </a:prstGeom>
        </p:spPr>
        <p:txBody>
          <a:bodyPr/>
          <a:lstStyle>
            <a:lvl1pPr>
              <a:buClr>
                <a:srgbClr val="3333CC"/>
              </a:buClr>
              <a:buSzPct val="60000"/>
              <a:defRPr sz="2800"/>
            </a:lvl1pPr>
            <a:lvl2pPr>
              <a:buClr>
                <a:srgbClr val="3333CC"/>
              </a:buClr>
              <a:buSzPct val="60000"/>
              <a:defRPr sz="2400"/>
            </a:lvl2pPr>
            <a:lvl3pPr>
              <a:buClr>
                <a:srgbClr val="3333CC"/>
              </a:buClr>
              <a:buSzPct val="60000"/>
              <a:defRPr sz="2000"/>
            </a:lvl3pPr>
            <a:lvl4pPr>
              <a:buClr>
                <a:srgbClr val="3333CC"/>
              </a:buClr>
              <a:buSzPct val="60000"/>
              <a:defRPr sz="1800"/>
            </a:lvl4pPr>
            <a:lvl5pPr>
              <a:buClr>
                <a:srgbClr val="3333CC"/>
              </a:buClr>
              <a:buSzPct val="6000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F6270E58-3AB1-40AE-8E36-643417FE82EA}" type="datetime1">
              <a:rPr lang="en-US" smtClean="0"/>
              <a:pPr/>
              <a:t>8/29/2025</a:t>
            </a:fld>
            <a:endParaRPr lang="en-US" dirty="0"/>
          </a:p>
        </p:txBody>
      </p:sp>
      <p:sp>
        <p:nvSpPr>
          <p:cNvPr id="9" name="Slide Number Placeholder 8"/>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lvl1pPr>
              <a:defRPr sz="4000"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914400"/>
            <a:ext cx="4040188" cy="803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0"/>
            <a:ext cx="4040188" cy="4297363"/>
          </a:xfrm>
          <a:prstGeom prst="rect">
            <a:avLst/>
          </a:prstGeom>
        </p:spPr>
        <p:txBody>
          <a:bodyPr/>
          <a:lstStyle>
            <a:lvl1pPr>
              <a:buClr>
                <a:srgbClr val="3333CC"/>
              </a:buClr>
              <a:buSzPct val="60000"/>
              <a:defRPr sz="2400"/>
            </a:lvl1pPr>
            <a:lvl2pPr>
              <a:buClr>
                <a:srgbClr val="3333CC"/>
              </a:buClr>
              <a:buSzPct val="60000"/>
              <a:defRPr sz="2000"/>
            </a:lvl2pPr>
            <a:lvl3pPr>
              <a:buClr>
                <a:srgbClr val="3333CC"/>
              </a:buClr>
              <a:buSzPct val="60000"/>
              <a:defRPr sz="1800"/>
            </a:lvl3pPr>
            <a:lvl4pPr>
              <a:buClr>
                <a:srgbClr val="3333CC"/>
              </a:buClr>
              <a:buSzPct val="60000"/>
              <a:defRPr sz="1600"/>
            </a:lvl4pPr>
            <a:lvl5pPr>
              <a:buClr>
                <a:srgbClr val="3333CC"/>
              </a:buClr>
              <a:buSzPct val="60000"/>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0" y="914400"/>
            <a:ext cx="4041775" cy="803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828800"/>
            <a:ext cx="4041775" cy="4297363"/>
          </a:xfrm>
          <a:prstGeom prst="rect">
            <a:avLst/>
          </a:prstGeom>
        </p:spPr>
        <p:txBody>
          <a:bodyPr/>
          <a:lstStyle>
            <a:lvl1pPr>
              <a:buClr>
                <a:srgbClr val="3333CC"/>
              </a:buClr>
              <a:buSzPct val="60000"/>
              <a:defRPr sz="2400"/>
            </a:lvl1pPr>
            <a:lvl2pPr>
              <a:buClr>
                <a:srgbClr val="3333CC"/>
              </a:buClr>
              <a:buSzPct val="60000"/>
              <a:defRPr sz="2000"/>
            </a:lvl2pPr>
            <a:lvl3pPr>
              <a:buClr>
                <a:srgbClr val="3333CC"/>
              </a:buClr>
              <a:buSzPct val="60000"/>
              <a:defRPr sz="1800"/>
            </a:lvl3pPr>
            <a:lvl4pPr>
              <a:buClr>
                <a:srgbClr val="3333CC"/>
              </a:buClr>
              <a:buSzPct val="60000"/>
              <a:defRPr sz="1600"/>
            </a:lvl4pPr>
            <a:lvl5pPr>
              <a:buClr>
                <a:srgbClr val="3333CC"/>
              </a:buClr>
              <a:buSzPct val="60000"/>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p:cNvSpPr>
          <p:nvPr>
            <p:ph type="dt" sz="half" idx="10"/>
          </p:nvPr>
        </p:nvSpPr>
        <p:spPr/>
        <p:txBody>
          <a:bodyPr/>
          <a:lstStyle/>
          <a:p>
            <a:fld id="{CACF9AC6-E25C-4641-ACAB-EDCF3E487298}" type="datetime1">
              <a:rPr lang="en-US" smtClean="0"/>
              <a:pPr/>
              <a:t>8/29/2025</a:t>
            </a:fld>
            <a:endParaRPr lang="en-US" dirty="0"/>
          </a:p>
        </p:txBody>
      </p:sp>
      <p:sp>
        <p:nvSpPr>
          <p:cNvPr id="11" name="Slide Number Placeholder 10"/>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lvl1pPr>
              <a:defRPr sz="4000" b="1">
                <a:solidFill>
                  <a:schemeClr val="bg1"/>
                </a:solidFill>
              </a:defRPr>
            </a:lvl1pPr>
          </a:lstStyle>
          <a:p>
            <a:r>
              <a:rPr lang="en-US" dirty="0"/>
              <a:t>Click to edit Master title style</a:t>
            </a:r>
          </a:p>
        </p:txBody>
      </p:sp>
      <p:sp>
        <p:nvSpPr>
          <p:cNvPr id="6" name="Date Placeholder 5"/>
          <p:cNvSpPr>
            <a:spLocks noGrp="1"/>
          </p:cNvSpPr>
          <p:nvPr>
            <p:ph type="dt" sz="half" idx="10"/>
          </p:nvPr>
        </p:nvSpPr>
        <p:spPr/>
        <p:txBody>
          <a:bodyPr/>
          <a:lstStyle/>
          <a:p>
            <a:fld id="{B35288A5-CED0-4309-879B-F76FBD60A4B5}" type="datetime1">
              <a:rPr lang="en-US" smtClean="0"/>
              <a:pPr/>
              <a:t>8/29/2025</a:t>
            </a:fld>
            <a:endParaRPr lang="en-US" dirty="0"/>
          </a:p>
        </p:txBody>
      </p:sp>
      <p:sp>
        <p:nvSpPr>
          <p:cNvPr id="7" name="Slide Number Placeholder 6"/>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8" name="Footer Placeholder 7"/>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4B4570-CF39-4CC0-8078-D5F2D1DDAB1D}" type="datetime1">
              <a:rPr lang="en-US" smtClean="0"/>
              <a:pPr/>
              <a:t>8/29/2025</a:t>
            </a:fld>
            <a:endParaRPr lang="en-US" dirty="0"/>
          </a:p>
        </p:txBody>
      </p:sp>
      <p:sp>
        <p:nvSpPr>
          <p:cNvPr id="6" name="Slide Number Placeholder 5"/>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825500"/>
          </a:xfrm>
          <a:prstGeom prst="rect">
            <a:avLst/>
          </a:prstGeom>
        </p:spPr>
        <p:txBody>
          <a:bodyPr anchor="b"/>
          <a:lstStyle>
            <a:lvl1pPr algn="l">
              <a:defRPr sz="2400" b="1"/>
            </a:lvl1pPr>
          </a:lstStyle>
          <a:p>
            <a:r>
              <a:rPr lang="en-US" dirty="0"/>
              <a:t>Click to edit Master title style</a:t>
            </a:r>
          </a:p>
        </p:txBody>
      </p:sp>
      <p:sp>
        <p:nvSpPr>
          <p:cNvPr id="3" name="Content Placeholder 2"/>
          <p:cNvSpPr>
            <a:spLocks noGrp="1"/>
          </p:cNvSpPr>
          <p:nvPr>
            <p:ph idx="1"/>
          </p:nvPr>
        </p:nvSpPr>
        <p:spPr>
          <a:xfrm>
            <a:off x="3575050" y="838200"/>
            <a:ext cx="5111750" cy="5287963"/>
          </a:xfrm>
          <a:prstGeom prst="rect">
            <a:avLst/>
          </a:prstGeom>
        </p:spPr>
        <p:txBody>
          <a:bodyPr/>
          <a:lstStyle>
            <a:lvl1pPr>
              <a:buClr>
                <a:srgbClr val="3333CC"/>
              </a:buClr>
              <a:buSzPct val="60000"/>
              <a:defRPr sz="3200" b="1"/>
            </a:lvl1pPr>
            <a:lvl2pPr>
              <a:buClr>
                <a:srgbClr val="3333CC"/>
              </a:buClr>
              <a:buSzPct val="60000"/>
              <a:defRPr sz="2800"/>
            </a:lvl2pPr>
            <a:lvl3pPr>
              <a:buClr>
                <a:srgbClr val="3333CC"/>
              </a:buClr>
              <a:buSzPct val="60000"/>
              <a:defRPr sz="2400"/>
            </a:lvl3pPr>
            <a:lvl4pPr>
              <a:buClr>
                <a:srgbClr val="3333CC"/>
              </a:buClr>
              <a:buSzPct val="60000"/>
              <a:defRPr sz="2000"/>
            </a:lvl4pPr>
            <a:lvl5pPr>
              <a:buClr>
                <a:srgbClr val="3333CC"/>
              </a:buClr>
              <a:buSzPct val="60000"/>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752600"/>
            <a:ext cx="3008313" cy="4691063"/>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DBFA2D07-308C-4AE8-92C8-EB357E5D3D47}" type="datetime1">
              <a:rPr lang="en-US" smtClean="0"/>
              <a:pPr/>
              <a:t>8/29/2025</a:t>
            </a:fld>
            <a:endParaRPr lang="en-US" dirty="0"/>
          </a:p>
        </p:txBody>
      </p:sp>
      <p:sp>
        <p:nvSpPr>
          <p:cNvPr id="9" name="Slide Number Placeholder 8"/>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838199"/>
            <a:ext cx="5486400" cy="38893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ACD3541D-7BE5-408F-A32A-F6D35F8606C2}" type="datetime1">
              <a:rPr lang="en-US" smtClean="0"/>
              <a:pPr/>
              <a:t>8/29/2025</a:t>
            </a:fld>
            <a:endParaRPr lang="en-US" dirty="0"/>
          </a:p>
        </p:txBody>
      </p:sp>
      <p:sp>
        <p:nvSpPr>
          <p:cNvPr id="9" name="Slide Number Placeholder 8"/>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cstate="print"/>
          <a:srcRect l="2381" r="3324"/>
          <a:stretch>
            <a:fillRect/>
          </a:stretch>
        </p:blipFill>
        <p:spPr bwMode="auto">
          <a:xfrm>
            <a:off x="0" y="5760625"/>
            <a:ext cx="9144000" cy="1097375"/>
          </a:xfrm>
          <a:prstGeom prst="rect">
            <a:avLst/>
          </a:prstGeom>
          <a:noFill/>
          <a:ln w="9525">
            <a:noFill/>
            <a:miter lim="800000"/>
            <a:headEnd/>
            <a:tailEnd/>
          </a:ln>
        </p:spPr>
      </p:pic>
      <p:pic>
        <p:nvPicPr>
          <p:cNvPr id="1027" name="Picture 11"/>
          <p:cNvPicPr>
            <a:picLocks noChangeAspect="1" noChangeArrowheads="1"/>
          </p:cNvPicPr>
          <p:nvPr/>
        </p:nvPicPr>
        <p:blipFill>
          <a:blip r:embed="rId14" cstate="print"/>
          <a:srcRect l="3943" t="22694" r="2365"/>
          <a:stretch>
            <a:fillRect/>
          </a:stretch>
        </p:blipFill>
        <p:spPr bwMode="auto">
          <a:xfrm>
            <a:off x="0" y="0"/>
            <a:ext cx="9144000" cy="1600200"/>
          </a:xfrm>
          <a:prstGeom prst="rect">
            <a:avLst/>
          </a:prstGeom>
          <a:noFill/>
          <a:ln w="9525">
            <a:noFill/>
            <a:miter lim="800000"/>
            <a:headEnd/>
            <a:tailEnd/>
          </a:ln>
        </p:spPr>
      </p:pic>
      <p:sp>
        <p:nvSpPr>
          <p:cNvPr id="4" name="Date Placeholder 3"/>
          <p:cNvSpPr>
            <a:spLocks noGrp="1"/>
          </p:cNvSpPr>
          <p:nvPr>
            <p:ph type="dt" sz="half" idx="2"/>
          </p:nvPr>
        </p:nvSpPr>
        <p:spPr>
          <a:xfrm>
            <a:off x="8001000" y="6400800"/>
            <a:ext cx="762000" cy="365125"/>
          </a:xfrm>
          <a:prstGeom prst="rect">
            <a:avLst/>
          </a:prstGeom>
        </p:spPr>
        <p:txBody>
          <a:bodyPr vert="horz" lIns="91440" tIns="45720" rIns="91440" bIns="45720" rtlCol="0" anchor="ctr"/>
          <a:lstStyle>
            <a:lvl1pPr algn="l">
              <a:defRPr sz="900">
                <a:solidFill>
                  <a:schemeClr val="tx1"/>
                </a:solidFill>
              </a:defRPr>
            </a:lvl1pPr>
          </a:lstStyle>
          <a:p>
            <a:fld id="{F985C4F6-E1AD-47D1-BA41-A91D9A0D210A}" type="datetime1">
              <a:rPr lang="en-US" smtClean="0"/>
              <a:pPr/>
              <a:t>8/29/2025</a:t>
            </a:fld>
            <a:endParaRPr lang="en-US" dirty="0"/>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900">
                <a:solidFill>
                  <a:schemeClr val="tx1"/>
                </a:solidFill>
              </a:defRPr>
            </a:lvl1pPr>
          </a:lstStyle>
          <a:p>
            <a:endParaRPr lang="en-US" dirty="0"/>
          </a:p>
        </p:txBody>
      </p:sp>
      <p:sp>
        <p:nvSpPr>
          <p:cNvPr id="6" name="Slide Number Placeholder 5"/>
          <p:cNvSpPr>
            <a:spLocks noGrp="1"/>
          </p:cNvSpPr>
          <p:nvPr>
            <p:ph type="sldNum" sz="quarter" idx="4"/>
          </p:nvPr>
        </p:nvSpPr>
        <p:spPr>
          <a:xfrm>
            <a:off x="8001000" y="6569075"/>
            <a:ext cx="762000" cy="365125"/>
          </a:xfrm>
          <a:prstGeom prst="rect">
            <a:avLst/>
          </a:prstGeom>
        </p:spPr>
        <p:txBody>
          <a:bodyPr vert="horz" lIns="91440" tIns="45720" rIns="91440" bIns="45720" rtlCol="0" anchor="ctr"/>
          <a:lstStyle>
            <a:lvl1pPr algn="l">
              <a:defRPr sz="900">
                <a:solidFill>
                  <a:schemeClr val="tx1"/>
                </a:solidFill>
              </a:defRPr>
            </a:lvl1pPr>
          </a:lstStyle>
          <a:p>
            <a:r>
              <a:rPr lang="en-US"/>
              <a:t>Slide </a:t>
            </a:r>
            <a:fld id="{40BF40B2-1A0C-4F89-A239-8C56E2D5F78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defRPr>
      </a:lvl2pPr>
      <a:lvl3pPr algn="l" rtl="0" eaLnBrk="0" fontAlgn="base" hangingPunct="0">
        <a:spcBef>
          <a:spcPct val="0"/>
        </a:spcBef>
        <a:spcAft>
          <a:spcPct val="0"/>
        </a:spcAft>
        <a:defRPr sz="4400">
          <a:solidFill>
            <a:schemeClr val="tx2"/>
          </a:solidFill>
          <a:latin typeface="Tahoma" charset="0"/>
        </a:defRPr>
      </a:lvl3pPr>
      <a:lvl4pPr algn="l" rtl="0" eaLnBrk="0" fontAlgn="base" hangingPunct="0">
        <a:spcBef>
          <a:spcPct val="0"/>
        </a:spcBef>
        <a:spcAft>
          <a:spcPct val="0"/>
        </a:spcAft>
        <a:defRPr sz="4400">
          <a:solidFill>
            <a:schemeClr val="tx2"/>
          </a:solidFill>
          <a:latin typeface="Tahoma" charset="0"/>
        </a:defRPr>
      </a:lvl4pPr>
      <a:lvl5pPr algn="l" rtl="0" eaLnBrk="0" fontAlgn="base" hangingPunct="0">
        <a:spcBef>
          <a:spcPct val="0"/>
        </a:spcBef>
        <a:spcAft>
          <a:spcPct val="0"/>
        </a:spcAft>
        <a:defRPr sz="4400">
          <a:solidFill>
            <a:schemeClr val="tx2"/>
          </a:solidFill>
          <a:latin typeface="Tahoma" charset="0"/>
        </a:defRPr>
      </a:lvl5pPr>
      <a:lvl6pPr marL="457200" algn="l" rtl="0" eaLnBrk="1" fontAlgn="base" hangingPunct="1">
        <a:spcBef>
          <a:spcPct val="0"/>
        </a:spcBef>
        <a:spcAft>
          <a:spcPct val="0"/>
        </a:spcAft>
        <a:defRPr sz="4400">
          <a:solidFill>
            <a:schemeClr val="tx2"/>
          </a:solidFill>
          <a:latin typeface="Tahoma" charset="0"/>
        </a:defRPr>
      </a:lvl6pPr>
      <a:lvl7pPr marL="914400" algn="l" rtl="0" eaLnBrk="1" fontAlgn="base" hangingPunct="1">
        <a:spcBef>
          <a:spcPct val="0"/>
        </a:spcBef>
        <a:spcAft>
          <a:spcPct val="0"/>
        </a:spcAft>
        <a:defRPr sz="4400">
          <a:solidFill>
            <a:schemeClr val="tx2"/>
          </a:solidFill>
          <a:latin typeface="Tahoma" charset="0"/>
        </a:defRPr>
      </a:lvl7pPr>
      <a:lvl8pPr marL="1371600" algn="l" rtl="0" eaLnBrk="1" fontAlgn="base" hangingPunct="1">
        <a:spcBef>
          <a:spcPct val="0"/>
        </a:spcBef>
        <a:spcAft>
          <a:spcPct val="0"/>
        </a:spcAft>
        <a:defRPr sz="4400">
          <a:solidFill>
            <a:schemeClr val="tx2"/>
          </a:solidFill>
          <a:latin typeface="Tahoma" charset="0"/>
        </a:defRPr>
      </a:lvl8pPr>
      <a:lvl9pPr marL="1828800" algn="l" rtl="0" eaLnBrk="1" fontAlgn="base" hangingPunct="1">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dse_NA3@docusign.net"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dse_NA3@docusign.net"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n.gov/idoa/wbt/DocuSign_IdentityAuth/index.html" TargetMode="External"/><Relationship Id="rId2" Type="http://schemas.openxmlformats.org/officeDocument/2006/relationships/hyperlink" Target="https://www.in.gov/indot/doing-business-with-indot/local-public-agency-programs/" TargetMode="External"/><Relationship Id="rId1" Type="http://schemas.openxmlformats.org/officeDocument/2006/relationships/slideLayout" Target="../slideLayouts/slideLayout2.xml"/><Relationship Id="rId5" Type="http://schemas.openxmlformats.org/officeDocument/2006/relationships/hyperlink" Target="https://www.in.gov/idoa/2977.htm" TargetMode="External"/><Relationship Id="rId4" Type="http://schemas.openxmlformats.org/officeDocument/2006/relationships/hyperlink" Target="https://www.in.gov/idoa/wbt/DocuSign_DeclineSigning/index.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mcales@indot.in.gov" TargetMode="External"/><Relationship Id="rId2" Type="http://schemas.openxmlformats.org/officeDocument/2006/relationships/hyperlink" Target="https://www.in.gov/indot/doing-business-with-indot/local-public-agency-programs/" TargetMode="External"/><Relationship Id="rId1" Type="http://schemas.openxmlformats.org/officeDocument/2006/relationships/slideLayout" Target="../slideLayouts/slideLayout2.xml"/><Relationship Id="rId4" Type="http://schemas.openxmlformats.org/officeDocument/2006/relationships/hyperlink" Target="mailto:chudson1@indot.in.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jdoe@email.com" TargetMode="External"/><Relationship Id="rId2" Type="http://schemas.openxmlformats.org/officeDocument/2006/relationships/hyperlink" Target="mailto:ddoe@email.com"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dse_NA3@docusign.ne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152400" y="914400"/>
            <a:ext cx="8839200" cy="1384300"/>
          </a:xfrm>
          <a:prstGeom prst="rect">
            <a:avLst/>
          </a:prstGeom>
          <a:noFill/>
          <a:ln w="9525">
            <a:noFill/>
            <a:miter lim="800000"/>
            <a:headEnd/>
            <a:tailEnd/>
          </a:ln>
        </p:spPr>
        <p:txBody>
          <a:bodyPr>
            <a:spAutoFit/>
          </a:bodyPr>
          <a:lstStyle/>
          <a:p>
            <a:pPr algn="ctr"/>
            <a:endParaRPr lang="en-US" sz="3200" b="1">
              <a:solidFill>
                <a:srgbClr val="000066"/>
              </a:solidFill>
            </a:endParaRPr>
          </a:p>
          <a:p>
            <a:pPr algn="ctr"/>
            <a:endParaRPr lang="en-US" sz="3200" b="1">
              <a:solidFill>
                <a:srgbClr val="000066"/>
              </a:solidFill>
            </a:endParaRPr>
          </a:p>
          <a:p>
            <a:pPr algn="ctr"/>
            <a:endParaRPr lang="en-US" sz="2000">
              <a:solidFill>
                <a:srgbClr val="FDEE20"/>
              </a:solidFill>
            </a:endParaRPr>
          </a:p>
        </p:txBody>
      </p:sp>
      <p:pic>
        <p:nvPicPr>
          <p:cNvPr id="2051" name="Picture 10"/>
          <p:cNvPicPr>
            <a:picLocks noChangeAspect="1" noChangeArrowheads="1"/>
          </p:cNvPicPr>
          <p:nvPr/>
        </p:nvPicPr>
        <p:blipFill>
          <a:blip r:embed="rId3" cstate="print"/>
          <a:srcRect l="5345" t="3175" r="4108" b="3174"/>
          <a:stretch>
            <a:fillRect/>
          </a:stretch>
        </p:blipFill>
        <p:spPr bwMode="auto">
          <a:xfrm>
            <a:off x="0" y="1371600"/>
            <a:ext cx="9144000" cy="3657600"/>
          </a:xfrm>
          <a:prstGeom prst="rect">
            <a:avLst/>
          </a:prstGeom>
          <a:noFill/>
          <a:ln w="9525">
            <a:noFill/>
            <a:miter lim="800000"/>
            <a:headEnd/>
            <a:tailEnd/>
          </a:ln>
        </p:spPr>
      </p:pic>
      <p:sp>
        <p:nvSpPr>
          <p:cNvPr id="2052" name="Rectangle 3"/>
          <p:cNvSpPr>
            <a:spLocks noChangeArrowheads="1"/>
          </p:cNvSpPr>
          <p:nvPr/>
        </p:nvSpPr>
        <p:spPr bwMode="auto">
          <a:xfrm>
            <a:off x="0" y="1524000"/>
            <a:ext cx="9144000" cy="2308324"/>
          </a:xfrm>
          <a:prstGeom prst="rect">
            <a:avLst/>
          </a:prstGeom>
          <a:noFill/>
          <a:ln w="9525">
            <a:noFill/>
            <a:miter lim="800000"/>
            <a:headEnd/>
            <a:tailEnd/>
          </a:ln>
        </p:spPr>
        <p:txBody>
          <a:bodyPr wrap="square">
            <a:spAutoFit/>
          </a:bodyPr>
          <a:lstStyle/>
          <a:p>
            <a:pPr algn="ctr"/>
            <a:endParaRPr lang="en-US" sz="2000" b="1" dirty="0">
              <a:solidFill>
                <a:srgbClr val="FDEE20"/>
              </a:solidFill>
            </a:endParaRPr>
          </a:p>
          <a:p>
            <a:pPr algn="ctr"/>
            <a:r>
              <a:rPr lang="en-US" sz="3600" b="1" dirty="0">
                <a:solidFill>
                  <a:schemeClr val="bg1"/>
                </a:solidFill>
                <a:latin typeface="Times New Roman" panose="02020603050405020304" pitchFamily="18" charset="0"/>
                <a:cs typeface="Times New Roman" panose="02020603050405020304" pitchFamily="18" charset="0"/>
              </a:rPr>
              <a:t>DocuSign</a:t>
            </a:r>
            <a:endParaRPr lang="en-US" sz="3200" dirty="0">
              <a:solidFill>
                <a:schemeClr val="bg1"/>
              </a:solidFill>
              <a:latin typeface="Times New Roman" panose="02020603050405020304" pitchFamily="18" charset="0"/>
              <a:cs typeface="Times New Roman" panose="02020603050405020304" pitchFamily="18" charset="0"/>
            </a:endParaRPr>
          </a:p>
          <a:p>
            <a:pPr algn="ctr"/>
            <a:endParaRPr lang="en-US" sz="1600" b="1" dirty="0">
              <a:solidFill>
                <a:schemeClr val="bg1"/>
              </a:solidFill>
              <a:latin typeface="Times New Roman" panose="02020603050405020304" pitchFamily="18" charset="0"/>
              <a:cs typeface="Times New Roman" panose="02020603050405020304" pitchFamily="18" charset="0"/>
            </a:endParaRPr>
          </a:p>
          <a:p>
            <a:pPr algn="ctr"/>
            <a:endParaRPr lang="en-US" sz="1600" b="1" dirty="0">
              <a:solidFill>
                <a:schemeClr val="bg1"/>
              </a:solidFill>
              <a:latin typeface="Times New Roman" panose="02020603050405020304" pitchFamily="18" charset="0"/>
              <a:cs typeface="Times New Roman" panose="02020603050405020304" pitchFamily="18" charset="0"/>
            </a:endParaRPr>
          </a:p>
          <a:p>
            <a:pPr algn="ctr"/>
            <a:r>
              <a:rPr lang="en-US" sz="2800" dirty="0">
                <a:solidFill>
                  <a:schemeClr val="bg1"/>
                </a:solidFill>
                <a:latin typeface="Times New Roman" panose="02020603050405020304" pitchFamily="18" charset="0"/>
                <a:cs typeface="Times New Roman" panose="02020603050405020304" pitchFamily="18" charset="0"/>
              </a:rPr>
              <a:t>Kathy Eaton-McKalip</a:t>
            </a:r>
          </a:p>
          <a:p>
            <a:pPr algn="ctr"/>
            <a:r>
              <a:rPr lang="en-US" sz="2800" dirty="0">
                <a:solidFill>
                  <a:schemeClr val="bg1"/>
                </a:solidFill>
                <a:latin typeface="Times New Roman" panose="02020603050405020304" pitchFamily="18" charset="0"/>
                <a:cs typeface="Times New Roman" panose="02020603050405020304" pitchFamily="18" charset="0"/>
              </a:rPr>
              <a:t>Director LPA Programs, INDOT</a:t>
            </a:r>
            <a:endParaRPr lang="en-US" sz="20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DocuSign Emails</a:t>
            </a:r>
            <a:endParaRPr lang="en-US" sz="28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820C73BC-2107-400E-9CBD-7F5CC993D1F4}"/>
              </a:ext>
            </a:extLst>
          </p:cNvPr>
          <p:cNvPicPr>
            <a:picLocks noGrp="1"/>
          </p:cNvPicPr>
          <p:nvPr>
            <p:ph idx="1"/>
          </p:nvPr>
        </p:nvPicPr>
        <p:blipFill rotWithShape="1">
          <a:blip r:embed="rId2"/>
          <a:srcRect l="36557" t="25174" r="46064" b="63486"/>
          <a:stretch/>
        </p:blipFill>
        <p:spPr bwMode="auto">
          <a:xfrm>
            <a:off x="228600" y="762000"/>
            <a:ext cx="5791200" cy="121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5" name="Arrow: Left 4">
            <a:extLst>
              <a:ext uri="{FF2B5EF4-FFF2-40B4-BE49-F238E27FC236}">
                <a16:creationId xmlns:a16="http://schemas.microsoft.com/office/drawing/2014/main" id="{14C7E52B-A595-4AE3-AE62-73A3D17D7026}"/>
              </a:ext>
            </a:extLst>
          </p:cNvPr>
          <p:cNvSpPr/>
          <p:nvPr/>
        </p:nvSpPr>
        <p:spPr>
          <a:xfrm>
            <a:off x="5334000" y="948248"/>
            <a:ext cx="358575" cy="283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2E685AE4-3C23-48DD-A5F3-AC51202381EA}"/>
              </a:ext>
            </a:extLst>
          </p:cNvPr>
          <p:cNvSpPr/>
          <p:nvPr/>
        </p:nvSpPr>
        <p:spPr>
          <a:xfrm>
            <a:off x="3177874" y="1462204"/>
            <a:ext cx="645456" cy="283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B84BC4D-388E-4642-A2DA-F39052FC1370}"/>
              </a:ext>
            </a:extLst>
          </p:cNvPr>
          <p:cNvPicPr/>
          <p:nvPr/>
        </p:nvPicPr>
        <p:blipFill rotWithShape="1">
          <a:blip r:embed="rId2"/>
          <a:srcRect l="49153" t="34019" r="38819" b="8828"/>
          <a:stretch/>
        </p:blipFill>
        <p:spPr bwMode="auto">
          <a:xfrm>
            <a:off x="228600" y="1826301"/>
            <a:ext cx="5029200" cy="40741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8" name="Arrow: Left 7">
            <a:extLst>
              <a:ext uri="{FF2B5EF4-FFF2-40B4-BE49-F238E27FC236}">
                <a16:creationId xmlns:a16="http://schemas.microsoft.com/office/drawing/2014/main" id="{E3E16BA4-E6BB-4C7D-BBFD-D10751D14072}"/>
              </a:ext>
            </a:extLst>
          </p:cNvPr>
          <p:cNvSpPr/>
          <p:nvPr/>
        </p:nvSpPr>
        <p:spPr>
          <a:xfrm>
            <a:off x="3446928" y="3316983"/>
            <a:ext cx="847045" cy="32221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CFC7A28-1D66-4D78-9735-AC6BF2900C0E}"/>
              </a:ext>
            </a:extLst>
          </p:cNvPr>
          <p:cNvSpPr/>
          <p:nvPr/>
        </p:nvSpPr>
        <p:spPr>
          <a:xfrm>
            <a:off x="5949933" y="768439"/>
            <a:ext cx="2847703" cy="680629"/>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Times New Roman" panose="02020603050405020304" pitchFamily="18" charset="0"/>
                <a:cs typeface="Times New Roman" panose="02020603050405020304" pitchFamily="18" charset="0"/>
              </a:rPr>
              <a:t>You will receive an email from </a:t>
            </a:r>
            <a:r>
              <a:rPr lang="en-US" sz="1600" b="1" dirty="0">
                <a:solidFill>
                  <a:srgbClr val="0070C0"/>
                </a:solidFill>
                <a:highlight>
                  <a:srgbClr val="FFFF00"/>
                </a:highligh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dse_NA3@docusign.net</a:t>
            </a:r>
            <a:endParaRPr lang="en-US" sz="1600" b="1" dirty="0">
              <a:solidFill>
                <a:srgbClr val="0070C0"/>
              </a:solidFill>
              <a:highlight>
                <a:srgbClr val="FFFF00"/>
              </a:highligh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33D4C3CD-F776-4029-A76E-BAB05A3C1B36}"/>
              </a:ext>
            </a:extLst>
          </p:cNvPr>
          <p:cNvSpPr/>
          <p:nvPr/>
        </p:nvSpPr>
        <p:spPr>
          <a:xfrm>
            <a:off x="3994012" y="1560869"/>
            <a:ext cx="4051575" cy="866413"/>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Times New Roman" panose="02020603050405020304" pitchFamily="18" charset="0"/>
                <a:cs typeface="Times New Roman" panose="02020603050405020304" pitchFamily="18" charset="0"/>
              </a:rPr>
              <a:t>Subject will be your agency name, phase of the project, SCM# (tracking # for DocuSign), project DES #, EDS #.</a:t>
            </a:r>
          </a:p>
        </p:txBody>
      </p:sp>
      <p:sp>
        <p:nvSpPr>
          <p:cNvPr id="11" name="Rectangle 10">
            <a:extLst>
              <a:ext uri="{FF2B5EF4-FFF2-40B4-BE49-F238E27FC236}">
                <a16:creationId xmlns:a16="http://schemas.microsoft.com/office/drawing/2014/main" id="{D19DA29F-BDA1-4D8F-8C60-600FBE0590D3}"/>
              </a:ext>
            </a:extLst>
          </p:cNvPr>
          <p:cNvSpPr/>
          <p:nvPr/>
        </p:nvSpPr>
        <p:spPr>
          <a:xfrm>
            <a:off x="5257800" y="2918732"/>
            <a:ext cx="3657600" cy="1715285"/>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Times New Roman" panose="02020603050405020304" pitchFamily="18" charset="0"/>
                <a:cs typeface="Times New Roman" panose="02020603050405020304" pitchFamily="18" charset="0"/>
              </a:rPr>
              <a:t>Click ‘</a:t>
            </a:r>
            <a:r>
              <a:rPr lang="en-US" sz="1600" dirty="0">
                <a:solidFill>
                  <a:schemeClr val="tx1"/>
                </a:solidFill>
                <a:highlight>
                  <a:srgbClr val="FFFF00"/>
                </a:highlight>
                <a:latin typeface="Times New Roman" panose="02020603050405020304" pitchFamily="18" charset="0"/>
                <a:cs typeface="Times New Roman" panose="02020603050405020304" pitchFamily="18" charset="0"/>
              </a:rPr>
              <a:t>REVIEW DOCUMENT</a:t>
            </a:r>
            <a:r>
              <a:rPr lang="en-US" sz="1600" dirty="0">
                <a:solidFill>
                  <a:schemeClr val="tx1"/>
                </a:solidFill>
                <a:latin typeface="Times New Roman" panose="02020603050405020304" pitchFamily="18" charset="0"/>
                <a:cs typeface="Times New Roman" panose="02020603050405020304" pitchFamily="18" charset="0"/>
              </a:rPr>
              <a:t>’ to view the contract.  </a:t>
            </a:r>
          </a:p>
          <a:p>
            <a:endParaRPr lang="en-US" sz="1600" dirty="0">
              <a:solidFill>
                <a:schemeClr val="tx1"/>
              </a:solidFill>
              <a:latin typeface="Times New Roman" panose="02020603050405020304" pitchFamily="18" charset="0"/>
              <a:cs typeface="Times New Roman" panose="02020603050405020304" pitchFamily="18" charset="0"/>
            </a:endParaRPr>
          </a:p>
          <a:p>
            <a:r>
              <a:rPr lang="en-US" sz="1600" dirty="0">
                <a:solidFill>
                  <a:schemeClr val="tx1"/>
                </a:solidFill>
                <a:latin typeface="Times New Roman" panose="02020603050405020304" pitchFamily="18" charset="0"/>
                <a:cs typeface="Times New Roman" panose="02020603050405020304" pitchFamily="18" charset="0"/>
              </a:rPr>
              <a:t>The legal signer will then start the signature process by requesting the Authorization Code be texted to their cell. </a:t>
            </a:r>
          </a:p>
        </p:txBody>
      </p:sp>
      <p:sp>
        <p:nvSpPr>
          <p:cNvPr id="3" name="Rectangle 2">
            <a:extLst>
              <a:ext uri="{FF2B5EF4-FFF2-40B4-BE49-F238E27FC236}">
                <a16:creationId xmlns:a16="http://schemas.microsoft.com/office/drawing/2014/main" id="{826FEB55-BA92-0DE7-0E02-553775D574E8}"/>
              </a:ext>
            </a:extLst>
          </p:cNvPr>
          <p:cNvSpPr/>
          <p:nvPr/>
        </p:nvSpPr>
        <p:spPr bwMode="auto">
          <a:xfrm>
            <a:off x="3048001" y="948248"/>
            <a:ext cx="645456" cy="107521"/>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
        <p:nvSpPr>
          <p:cNvPr id="12" name="Rectangle 11">
            <a:extLst>
              <a:ext uri="{FF2B5EF4-FFF2-40B4-BE49-F238E27FC236}">
                <a16:creationId xmlns:a16="http://schemas.microsoft.com/office/drawing/2014/main" id="{2E3CC497-C73C-D0BD-3C4F-B892A2206D1B}"/>
              </a:ext>
            </a:extLst>
          </p:cNvPr>
          <p:cNvSpPr/>
          <p:nvPr/>
        </p:nvSpPr>
        <p:spPr bwMode="auto">
          <a:xfrm>
            <a:off x="304800" y="4038600"/>
            <a:ext cx="1524000" cy="304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
        <p:nvSpPr>
          <p:cNvPr id="13" name="Rectangle 12">
            <a:extLst>
              <a:ext uri="{FF2B5EF4-FFF2-40B4-BE49-F238E27FC236}">
                <a16:creationId xmlns:a16="http://schemas.microsoft.com/office/drawing/2014/main" id="{6DD56FC2-60D5-78E3-0612-6E5D0DA5BFC3}"/>
              </a:ext>
            </a:extLst>
          </p:cNvPr>
          <p:cNvSpPr/>
          <p:nvPr/>
        </p:nvSpPr>
        <p:spPr bwMode="auto">
          <a:xfrm>
            <a:off x="321365" y="5118140"/>
            <a:ext cx="1524000" cy="52065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701038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DocuSign Emails</a:t>
            </a:r>
            <a:endParaRPr lang="en-US" sz="28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31870D49-AAA2-4A3D-9AE6-D2761EEF37FF}"/>
              </a:ext>
            </a:extLst>
          </p:cNvPr>
          <p:cNvPicPr>
            <a:picLocks noGrp="1" noChangeAspect="1"/>
          </p:cNvPicPr>
          <p:nvPr>
            <p:ph idx="1"/>
          </p:nvPr>
        </p:nvPicPr>
        <p:blipFill rotWithShape="1">
          <a:blip r:embed="rId2"/>
          <a:srcRect l="43125" t="28440" r="23828" b="31316"/>
          <a:stretch/>
        </p:blipFill>
        <p:spPr>
          <a:xfrm>
            <a:off x="782781" y="895696"/>
            <a:ext cx="7848600" cy="495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Arrow: Right 4">
            <a:extLst>
              <a:ext uri="{FF2B5EF4-FFF2-40B4-BE49-F238E27FC236}">
                <a16:creationId xmlns:a16="http://schemas.microsoft.com/office/drawing/2014/main" id="{D27449B2-DDA4-4D23-8063-CC559EDF1655}"/>
              </a:ext>
            </a:extLst>
          </p:cNvPr>
          <p:cNvSpPr/>
          <p:nvPr/>
        </p:nvSpPr>
        <p:spPr>
          <a:xfrm>
            <a:off x="1752600" y="4724400"/>
            <a:ext cx="496388" cy="4267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1D0658-589D-4106-B904-10034E1CC452}"/>
              </a:ext>
            </a:extLst>
          </p:cNvPr>
          <p:cNvSpPr/>
          <p:nvPr/>
        </p:nvSpPr>
        <p:spPr>
          <a:xfrm>
            <a:off x="5486400" y="1371600"/>
            <a:ext cx="3276600" cy="1440180"/>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Click ‘</a:t>
            </a:r>
            <a:r>
              <a:rPr lang="en-US" sz="2400" dirty="0">
                <a:solidFill>
                  <a:schemeClr val="tx1"/>
                </a:solidFill>
                <a:highlight>
                  <a:srgbClr val="FFFF00"/>
                </a:highlight>
                <a:latin typeface="Times New Roman" panose="02020603050405020304" pitchFamily="18" charset="0"/>
                <a:cs typeface="Times New Roman" panose="02020603050405020304" pitchFamily="18" charset="0"/>
              </a:rPr>
              <a:t>SEND SMS</a:t>
            </a:r>
            <a:r>
              <a:rPr lang="en-US" sz="2400" dirty="0">
                <a:solidFill>
                  <a:schemeClr val="tx1"/>
                </a:solidFill>
                <a:latin typeface="Times New Roman" panose="02020603050405020304" pitchFamily="18" charset="0"/>
                <a:cs typeface="Times New Roman" panose="02020603050405020304" pitchFamily="18" charset="0"/>
              </a:rPr>
              <a:t>’ to request the Authorization Code texted to your cell number.  </a:t>
            </a:r>
          </a:p>
        </p:txBody>
      </p:sp>
      <p:sp>
        <p:nvSpPr>
          <p:cNvPr id="6" name="Rectangle 5">
            <a:extLst>
              <a:ext uri="{FF2B5EF4-FFF2-40B4-BE49-F238E27FC236}">
                <a16:creationId xmlns:a16="http://schemas.microsoft.com/office/drawing/2014/main" id="{D3F8B316-599C-0E27-FA6B-98AD318B77A4}"/>
              </a:ext>
            </a:extLst>
          </p:cNvPr>
          <p:cNvSpPr/>
          <p:nvPr/>
        </p:nvSpPr>
        <p:spPr bwMode="auto">
          <a:xfrm>
            <a:off x="1828799" y="1878496"/>
            <a:ext cx="1828801" cy="255104"/>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2526711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Authorization Code</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762000"/>
            <a:ext cx="8686800" cy="5410200"/>
          </a:xfrm>
        </p:spPr>
        <p:txBody>
          <a:bodyPr/>
          <a:lstStyle/>
          <a:p>
            <a:pPr>
              <a:buFont typeface="Wingdings" panose="05000000000000000000" pitchFamily="2" charset="2"/>
              <a:buChar char="q"/>
            </a:pPr>
            <a:r>
              <a:rPr lang="en-US" sz="2800" dirty="0">
                <a:solidFill>
                  <a:srgbClr val="0070C0"/>
                </a:solidFill>
                <a:latin typeface="Times New Roman" panose="02020603050405020304" pitchFamily="18" charset="0"/>
                <a:cs typeface="Times New Roman" panose="02020603050405020304" pitchFamily="18" charset="0"/>
              </a:rPr>
              <a:t>Important:  </a:t>
            </a:r>
            <a:r>
              <a:rPr lang="en-US" sz="2800" b="0" dirty="0">
                <a:solidFill>
                  <a:schemeClr val="tx1"/>
                </a:solidFill>
                <a:latin typeface="Times New Roman" panose="02020603050405020304" pitchFamily="18" charset="0"/>
                <a:cs typeface="Times New Roman" panose="02020603050405020304" pitchFamily="18" charset="0"/>
              </a:rPr>
              <a:t>Once legal signer has viewed the contract, they will be prompted to click ‘</a:t>
            </a:r>
            <a:r>
              <a:rPr lang="en-US" sz="2800" b="0" dirty="0">
                <a:solidFill>
                  <a:schemeClr val="tx1"/>
                </a:solidFill>
                <a:highlight>
                  <a:srgbClr val="FFFF00"/>
                </a:highlight>
                <a:latin typeface="Times New Roman" panose="02020603050405020304" pitchFamily="18" charset="0"/>
                <a:cs typeface="Times New Roman" panose="02020603050405020304" pitchFamily="18" charset="0"/>
              </a:rPr>
              <a:t>SEND SMS</a:t>
            </a:r>
            <a:r>
              <a:rPr lang="en-US" sz="2800" b="0" dirty="0">
                <a:solidFill>
                  <a:schemeClr val="tx1"/>
                </a:solidFill>
                <a:latin typeface="Times New Roman" panose="02020603050405020304" pitchFamily="18" charset="0"/>
                <a:cs typeface="Times New Roman" panose="02020603050405020304" pitchFamily="18" charset="0"/>
              </a:rPr>
              <a:t>’ and an Authorization Code will be texted to their cell number.  </a:t>
            </a:r>
          </a:p>
          <a:p>
            <a:pPr>
              <a:buFont typeface="Wingdings" panose="05000000000000000000" pitchFamily="2" charset="2"/>
              <a:buChar char="q"/>
            </a:pPr>
            <a:endParaRPr lang="en-US" sz="1200" b="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800" b="0" u="sng" dirty="0">
                <a:solidFill>
                  <a:schemeClr val="tx1"/>
                </a:solidFill>
                <a:latin typeface="Times New Roman" panose="02020603050405020304" pitchFamily="18" charset="0"/>
                <a:cs typeface="Times New Roman" panose="02020603050405020304" pitchFamily="18" charset="0"/>
              </a:rPr>
              <a:t>The Authorization Code texted is only valid for 48-hours from receipt</a:t>
            </a:r>
            <a:r>
              <a:rPr lang="en-US" sz="2800" b="0" dirty="0">
                <a:solidFill>
                  <a:schemeClr val="tx1"/>
                </a:solidFill>
                <a:latin typeface="Times New Roman" panose="02020603050405020304" pitchFamily="18" charset="0"/>
                <a:cs typeface="Times New Roman" panose="02020603050405020304" pitchFamily="18" charset="0"/>
              </a:rPr>
              <a:t>.  If a legal signer does not sign within a 48-hour period, a </a:t>
            </a:r>
            <a:r>
              <a:rPr lang="en-US" sz="2800" b="0" i="1" dirty="0">
                <a:solidFill>
                  <a:schemeClr val="tx1"/>
                </a:solidFill>
                <a:latin typeface="Times New Roman" panose="02020603050405020304" pitchFamily="18" charset="0"/>
                <a:cs typeface="Times New Roman" panose="02020603050405020304" pitchFamily="18" charset="0"/>
              </a:rPr>
              <a:t>new</a:t>
            </a:r>
            <a:r>
              <a:rPr lang="en-US" sz="2800" b="0" dirty="0">
                <a:solidFill>
                  <a:schemeClr val="tx1"/>
                </a:solidFill>
                <a:latin typeface="Times New Roman" panose="02020603050405020304" pitchFamily="18" charset="0"/>
                <a:cs typeface="Times New Roman" panose="02020603050405020304" pitchFamily="18" charset="0"/>
              </a:rPr>
              <a:t> Authorization Code will be required.  </a:t>
            </a:r>
          </a:p>
          <a:p>
            <a:pPr>
              <a:buFont typeface="Wingdings" panose="05000000000000000000" pitchFamily="2" charset="2"/>
              <a:buChar char="q"/>
            </a:pPr>
            <a:endParaRPr lang="en-US" sz="1200" b="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800" b="0" dirty="0">
                <a:latin typeface="Times New Roman" panose="02020603050405020304" pitchFamily="18" charset="0"/>
                <a:cs typeface="Times New Roman" panose="02020603050405020304" pitchFamily="18" charset="0"/>
              </a:rPr>
              <a:t>A </a:t>
            </a:r>
            <a:r>
              <a:rPr lang="en-US" sz="2800" b="0" dirty="0">
                <a:solidFill>
                  <a:srgbClr val="0070C0"/>
                </a:solidFill>
                <a:latin typeface="Times New Roman" panose="02020603050405020304" pitchFamily="18" charset="0"/>
                <a:cs typeface="Times New Roman" panose="02020603050405020304" pitchFamily="18" charset="0"/>
              </a:rPr>
              <a:t>New Authorization Code </a:t>
            </a:r>
            <a:r>
              <a:rPr lang="en-US" sz="2800" b="0" dirty="0">
                <a:solidFill>
                  <a:schemeClr val="tx1"/>
                </a:solidFill>
                <a:latin typeface="Times New Roman" panose="02020603050405020304" pitchFamily="18" charset="0"/>
                <a:cs typeface="Times New Roman" panose="02020603050405020304" pitchFamily="18" charset="0"/>
              </a:rPr>
              <a:t>can be generated by the legal signer simply opening the </a:t>
            </a:r>
            <a:r>
              <a:rPr lang="en-US" sz="2800" b="0" dirty="0">
                <a:latin typeface="Times New Roman" panose="02020603050405020304" pitchFamily="18" charset="0"/>
                <a:cs typeface="Times New Roman" panose="02020603050405020304" pitchFamily="18" charset="0"/>
              </a:rPr>
              <a:t>original email and </a:t>
            </a:r>
            <a:r>
              <a:rPr lang="en-US" sz="2800" b="0" dirty="0">
                <a:solidFill>
                  <a:schemeClr val="tx1"/>
                </a:solidFill>
                <a:latin typeface="Times New Roman" panose="02020603050405020304" pitchFamily="18" charset="0"/>
                <a:cs typeface="Times New Roman" panose="02020603050405020304" pitchFamily="18" charset="0"/>
              </a:rPr>
              <a:t>clicking the ‘</a:t>
            </a:r>
            <a:r>
              <a:rPr lang="en-US" sz="2800" b="0" dirty="0">
                <a:solidFill>
                  <a:schemeClr val="tx1"/>
                </a:solidFill>
                <a:highlight>
                  <a:srgbClr val="FFFF00"/>
                </a:highlight>
                <a:latin typeface="Times New Roman" panose="02020603050405020304" pitchFamily="18" charset="0"/>
                <a:cs typeface="Times New Roman" panose="02020603050405020304" pitchFamily="18" charset="0"/>
              </a:rPr>
              <a:t>SEND SMS</a:t>
            </a:r>
            <a:r>
              <a:rPr lang="en-US" sz="2800" b="0" dirty="0">
                <a:solidFill>
                  <a:schemeClr val="tx1"/>
                </a:solidFill>
                <a:latin typeface="Times New Roman" panose="02020603050405020304" pitchFamily="18" charset="0"/>
                <a:cs typeface="Times New Roman" panose="02020603050405020304" pitchFamily="18" charset="0"/>
              </a:rPr>
              <a:t>’ link </a:t>
            </a:r>
            <a:r>
              <a:rPr lang="en-US" sz="2800" i="1" dirty="0">
                <a:solidFill>
                  <a:srgbClr val="0070C0"/>
                </a:solidFill>
                <a:latin typeface="Times New Roman" panose="02020603050405020304" pitchFamily="18" charset="0"/>
                <a:cs typeface="Times New Roman" panose="02020603050405020304" pitchFamily="18" charset="0"/>
              </a:rPr>
              <a:t>again</a:t>
            </a:r>
            <a:r>
              <a:rPr lang="en-US" sz="2800" dirty="0">
                <a:solidFill>
                  <a:srgbClr val="0070C0"/>
                </a:solidFill>
                <a:latin typeface="Times New Roman" panose="02020603050405020304" pitchFamily="18" charset="0"/>
                <a:cs typeface="Times New Roman" panose="02020603050405020304" pitchFamily="18" charset="0"/>
              </a:rPr>
              <a:t>, </a:t>
            </a:r>
            <a:r>
              <a:rPr lang="en-US" sz="2800" b="0" dirty="0">
                <a:solidFill>
                  <a:schemeClr val="tx1"/>
                </a:solidFill>
                <a:latin typeface="Times New Roman" panose="02020603050405020304" pitchFamily="18" charset="0"/>
                <a:cs typeface="Times New Roman" panose="02020603050405020304" pitchFamily="18" charset="0"/>
              </a:rPr>
              <a:t>and a new Authorization Code will be texted to their cell number.</a:t>
            </a:r>
          </a:p>
          <a:p>
            <a:pPr marL="0" indent="0">
              <a:buNone/>
            </a:pPr>
            <a:endParaRPr lang="en-US" dirty="0"/>
          </a:p>
        </p:txBody>
      </p:sp>
    </p:spTree>
    <p:extLst>
      <p:ext uri="{BB962C8B-B14F-4D97-AF65-F5344CB8AC3E}">
        <p14:creationId xmlns:p14="http://schemas.microsoft.com/office/powerpoint/2010/main" val="3921544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DocuSign Emails</a:t>
            </a:r>
            <a:endParaRPr lang="en-US" sz="28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646A9616-F8DC-42ED-91E4-A88F4269EAD9}"/>
              </a:ext>
            </a:extLst>
          </p:cNvPr>
          <p:cNvPicPr>
            <a:picLocks noGrp="1" noChangeAspect="1"/>
          </p:cNvPicPr>
          <p:nvPr>
            <p:ph idx="1"/>
          </p:nvPr>
        </p:nvPicPr>
        <p:blipFill rotWithShape="1">
          <a:blip r:embed="rId2"/>
          <a:srcRect l="21714" t="46667" r="23530" b="25416"/>
          <a:stretch/>
        </p:blipFill>
        <p:spPr>
          <a:xfrm>
            <a:off x="228600" y="1143000"/>
            <a:ext cx="5867400" cy="434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3E4BD139-32EA-4049-B967-03A0DF287D7B}"/>
              </a:ext>
            </a:extLst>
          </p:cNvPr>
          <p:cNvSpPr/>
          <p:nvPr/>
        </p:nvSpPr>
        <p:spPr>
          <a:xfrm>
            <a:off x="6096000" y="899160"/>
            <a:ext cx="2819400" cy="5120640"/>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70C0"/>
                </a:solidFill>
                <a:latin typeface="Times New Roman" panose="02020603050405020304" pitchFamily="18" charset="0"/>
                <a:cs typeface="Times New Roman" panose="02020603050405020304" pitchFamily="18" charset="0"/>
              </a:rPr>
              <a:t>Important:  </a:t>
            </a:r>
            <a:r>
              <a:rPr lang="en-US" dirty="0">
                <a:solidFill>
                  <a:schemeClr val="tx1"/>
                </a:solidFill>
                <a:latin typeface="Times New Roman" panose="02020603050405020304" pitchFamily="18" charset="0"/>
                <a:cs typeface="Times New Roman" panose="02020603050405020304" pitchFamily="18" charset="0"/>
              </a:rPr>
              <a:t>Once all legal signers for your LPA has signed and the LPA/MPO Grant Administrator has signed for INDOT, all signers will receive an email from </a:t>
            </a:r>
            <a:r>
              <a:rPr lang="en-US"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dse_NA3@docusign.net</a:t>
            </a:r>
            <a:r>
              <a:rPr lang="en-US"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as pictured here.</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This e-mail is automatically generated by DocuSign and </a:t>
            </a:r>
            <a:r>
              <a:rPr lang="en-US" b="1" u="sng" dirty="0">
                <a:solidFill>
                  <a:srgbClr val="0070C0"/>
                </a:solidFill>
                <a:latin typeface="Times New Roman" panose="02020603050405020304" pitchFamily="18" charset="0"/>
                <a:cs typeface="Times New Roman" panose="02020603050405020304" pitchFamily="18" charset="0"/>
              </a:rPr>
              <a:t>DOES NOT </a:t>
            </a:r>
            <a:r>
              <a:rPr lang="en-US" dirty="0">
                <a:solidFill>
                  <a:schemeClr val="tx1"/>
                </a:solidFill>
                <a:latin typeface="Times New Roman" panose="02020603050405020304" pitchFamily="18" charset="0"/>
                <a:cs typeface="Times New Roman" panose="02020603050405020304" pitchFamily="18" charset="0"/>
              </a:rPr>
              <a:t>mean this INDOT Contract is now a fully executed, legally binding contract.   </a:t>
            </a:r>
          </a:p>
          <a:p>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6" name="&quot;Not Allowed&quot; Symbol 5">
            <a:extLst>
              <a:ext uri="{FF2B5EF4-FFF2-40B4-BE49-F238E27FC236}">
                <a16:creationId xmlns:a16="http://schemas.microsoft.com/office/drawing/2014/main" id="{CE2B4BC8-256F-4A27-A4A1-9BF5F2E62DDD}"/>
              </a:ext>
            </a:extLst>
          </p:cNvPr>
          <p:cNvSpPr/>
          <p:nvPr/>
        </p:nvSpPr>
        <p:spPr bwMode="auto">
          <a:xfrm>
            <a:off x="2743200" y="0"/>
            <a:ext cx="685800" cy="609600"/>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Tahoma" charset="0"/>
              </a:rPr>
              <a:t> </a:t>
            </a:r>
          </a:p>
        </p:txBody>
      </p:sp>
    </p:spTree>
    <p:extLst>
      <p:ext uri="{BB962C8B-B14F-4D97-AF65-F5344CB8AC3E}">
        <p14:creationId xmlns:p14="http://schemas.microsoft.com/office/powerpoint/2010/main" val="1861127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DocuSign Emails</a:t>
            </a:r>
            <a:endParaRPr lang="en-US" sz="28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4BA53474-1595-4FF1-BA0D-3F93340039B4}"/>
              </a:ext>
            </a:extLst>
          </p:cNvPr>
          <p:cNvPicPr>
            <a:picLocks noGrp="1" noChangeAspect="1"/>
          </p:cNvPicPr>
          <p:nvPr>
            <p:ph idx="1"/>
          </p:nvPr>
        </p:nvPicPr>
        <p:blipFill rotWithShape="1">
          <a:blip r:embed="rId2"/>
          <a:srcRect l="28593" t="32079" r="41876" b="12438"/>
          <a:stretch/>
        </p:blipFill>
        <p:spPr>
          <a:xfrm>
            <a:off x="152399" y="895695"/>
            <a:ext cx="5029200" cy="49717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1C31177B-34A6-45AC-9928-CA58C584ED45}"/>
              </a:ext>
            </a:extLst>
          </p:cNvPr>
          <p:cNvSpPr/>
          <p:nvPr/>
        </p:nvSpPr>
        <p:spPr>
          <a:xfrm>
            <a:off x="5410200" y="895695"/>
            <a:ext cx="3581401" cy="4500649"/>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0070C0"/>
                </a:solidFill>
                <a:latin typeface="Times New Roman" panose="02020603050405020304" pitchFamily="18" charset="0"/>
                <a:cs typeface="Times New Roman" panose="02020603050405020304" pitchFamily="18" charset="0"/>
              </a:rPr>
              <a:t>Important: </a:t>
            </a:r>
            <a:r>
              <a:rPr lang="en-US" sz="1600" dirty="0">
                <a:solidFill>
                  <a:schemeClr val="tx1"/>
                </a:solidFill>
                <a:latin typeface="Times New Roman" panose="02020603050405020304" pitchFamily="18" charset="0"/>
                <a:cs typeface="Times New Roman" panose="02020603050405020304" pitchFamily="18" charset="0"/>
              </a:rPr>
              <a:t>For the contract to be a fully executed, legally binding contract, the contract will still require signatures from The Indiana Department of Administration (IDOA) and State Budget Agency (SBA). Furthermore, if the contract is an Amendment, it will also require the signature of The Office of the Attorney General (AG).  These signatures will appear on the fully executed, legally binding contract as pictured here.</a:t>
            </a:r>
          </a:p>
          <a:p>
            <a:endParaRPr lang="en-US" sz="1600" dirty="0">
              <a:solidFill>
                <a:schemeClr val="tx1"/>
              </a:solidFill>
              <a:latin typeface="Times New Roman" panose="02020603050405020304" pitchFamily="18" charset="0"/>
              <a:cs typeface="Times New Roman" panose="02020603050405020304" pitchFamily="18" charset="0"/>
            </a:endParaRPr>
          </a:p>
          <a:p>
            <a:r>
              <a:rPr lang="en-US" sz="1600" dirty="0">
                <a:solidFill>
                  <a:schemeClr val="tx1"/>
                </a:solidFill>
                <a:latin typeface="Times New Roman" panose="02020603050405020304" pitchFamily="18" charset="0"/>
                <a:cs typeface="Times New Roman" panose="02020603050405020304" pitchFamily="18" charset="0"/>
              </a:rPr>
              <a:t>Once the contract is fully executed by INDOT, the District Program Director will e-mail a pdf file of the fully executed, legally binding contract to the local’s ERC for their records.</a:t>
            </a:r>
          </a:p>
        </p:txBody>
      </p:sp>
      <p:pic>
        <p:nvPicPr>
          <p:cNvPr id="9" name="Graphic 8" descr="Checkmark with solid fill">
            <a:extLst>
              <a:ext uri="{FF2B5EF4-FFF2-40B4-BE49-F238E27FC236}">
                <a16:creationId xmlns:a16="http://schemas.microsoft.com/office/drawing/2014/main" id="{09355415-DD41-46C7-8387-B0EFE83D2B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5800" y="5130798"/>
            <a:ext cx="1752600" cy="1270002"/>
          </a:xfrm>
          <a:prstGeom prst="rect">
            <a:avLst/>
          </a:prstGeom>
        </p:spPr>
      </p:pic>
      <p:pic>
        <p:nvPicPr>
          <p:cNvPr id="10" name="Graphic 9" descr="Checkmark with solid fill">
            <a:extLst>
              <a:ext uri="{FF2B5EF4-FFF2-40B4-BE49-F238E27FC236}">
                <a16:creationId xmlns:a16="http://schemas.microsoft.com/office/drawing/2014/main" id="{8EBB4142-08B3-403D-B450-53555B513B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43200" y="-66159"/>
            <a:ext cx="987458" cy="856906"/>
          </a:xfrm>
          <a:prstGeom prst="rect">
            <a:avLst/>
          </a:prstGeom>
        </p:spPr>
      </p:pic>
    </p:spTree>
    <p:extLst>
      <p:ext uri="{BB962C8B-B14F-4D97-AF65-F5344CB8AC3E}">
        <p14:creationId xmlns:p14="http://schemas.microsoft.com/office/powerpoint/2010/main" val="3275697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200" dirty="0">
                <a:latin typeface="Times New Roman" panose="02020603050405020304" pitchFamily="18" charset="0"/>
                <a:cs typeface="Times New Roman" panose="02020603050405020304" pitchFamily="18" charset="0"/>
              </a:rPr>
              <a:t>‒ Lifecycle of the Contract</a:t>
            </a:r>
          </a:p>
        </p:txBody>
      </p:sp>
      <p:sp>
        <p:nvSpPr>
          <p:cNvPr id="3" name="Content Placeholder 2"/>
          <p:cNvSpPr>
            <a:spLocks noGrp="1"/>
          </p:cNvSpPr>
          <p:nvPr>
            <p:ph idx="1"/>
          </p:nvPr>
        </p:nvSpPr>
        <p:spPr>
          <a:xfrm>
            <a:off x="228600" y="899160"/>
            <a:ext cx="8686800" cy="5273040"/>
          </a:xfrm>
        </p:spPr>
        <p:txBody>
          <a:bodyPr/>
          <a:lstStyle/>
          <a:p>
            <a:pPr marL="457200" marR="0" lvl="0" indent="-457200">
              <a:spcBef>
                <a:spcPts val="0"/>
              </a:spcBef>
              <a:spcAft>
                <a:spcPts val="0"/>
              </a:spcAft>
              <a:buSzPct val="100000"/>
              <a:buFont typeface="+mj-lt"/>
              <a:buAutoNum type="arabicPeriod"/>
              <a:tabLst>
                <a:tab pos="457200" algn="l"/>
              </a:tabLst>
            </a:pPr>
            <a:r>
              <a:rPr lang="en-US" sz="2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Locals must provide INDOT with the contact information for the person(s), with signing authority .  </a:t>
            </a:r>
          </a:p>
          <a:p>
            <a:pPr marL="914400" marR="0" lvl="1" indent="-457200">
              <a:spcBef>
                <a:spcPts val="0"/>
              </a:spcBef>
              <a:spcAft>
                <a:spcPts val="0"/>
              </a:spcAft>
              <a:buSzPct val="100000"/>
              <a:buFont typeface="+mj-lt"/>
              <a:buAutoNum type="alphaLcPeriod"/>
              <a:tabLst>
                <a:tab pos="914400" algn="l"/>
              </a:tabLs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INDOT LPA Contracts, the time taken for this step is dependent on the local.</a:t>
            </a:r>
          </a:p>
          <a:p>
            <a:pPr marL="457200" marR="0" lvl="0" indent="-457200">
              <a:spcBef>
                <a:spcPts val="0"/>
              </a:spcBef>
              <a:spcAft>
                <a:spcPts val="0"/>
              </a:spcAft>
              <a:buSzPct val="100000"/>
              <a:buFont typeface="+mj-lt"/>
              <a:buAutoNum type="arabicPeriod"/>
              <a:tabLst>
                <a:tab pos="457200" algn="l"/>
              </a:tabLst>
            </a:pPr>
            <a:r>
              <a:rPr lang="en-US" sz="22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a:t>
            </a:r>
            <a:r>
              <a:rPr lang="en-US" sz="2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contract is created by INDOT and routed via DocuSign to the legal signer.</a:t>
            </a:r>
          </a:p>
          <a:p>
            <a:pPr marL="914400" marR="0" lvl="1" indent="-457200">
              <a:spcBef>
                <a:spcPts val="0"/>
              </a:spcBef>
              <a:spcAft>
                <a:spcPts val="0"/>
              </a:spcAft>
              <a:buSzPct val="100000"/>
              <a:buFont typeface="+mj-lt"/>
              <a:buAutoNum type="alphaLcPeriod"/>
              <a:tabLst>
                <a:tab pos="914400" algn="l"/>
              </a:tabLs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Draft copy of the contract is emailed to the local to be routed and viewed by all persons required to review the contract prior to it being signed by the legal signers for the local.  </a:t>
            </a:r>
          </a:p>
          <a:p>
            <a:pPr marL="914400" marR="0" lvl="1" indent="-457200">
              <a:spcBef>
                <a:spcPts val="0"/>
              </a:spcBef>
              <a:spcAft>
                <a:spcPts val="0"/>
              </a:spcAft>
              <a:buSzPct val="100000"/>
              <a:buFont typeface="+mj-lt"/>
              <a:buAutoNum type="alphaLcPeriod"/>
              <a:tabLst>
                <a:tab pos="914400" algn="l"/>
              </a:tabLs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time taken for this step in the signature process depends on the local’s board or council meeting dates.</a:t>
            </a:r>
          </a:p>
          <a:p>
            <a:pPr marL="457200" marR="0" lvl="0" indent="-457200">
              <a:spcBef>
                <a:spcPts val="0"/>
              </a:spcBef>
              <a:spcAft>
                <a:spcPts val="0"/>
              </a:spcAft>
              <a:buSzPct val="100000"/>
              <a:buFont typeface="+mj-lt"/>
              <a:buAutoNum type="arabicPeriod"/>
              <a:tabLst>
                <a:tab pos="457200" algn="l"/>
              </a:tabLst>
            </a:pPr>
            <a:r>
              <a:rPr lang="en-US" sz="2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Once the local’s legal signer(s) have signed the contract, the contract is routed to INDOT via DocuSign for signature.</a:t>
            </a:r>
          </a:p>
          <a:p>
            <a:pPr marL="0" indent="0">
              <a:buNone/>
            </a:pPr>
            <a:endParaRPr lang="en-US" dirty="0"/>
          </a:p>
        </p:txBody>
      </p:sp>
    </p:spTree>
    <p:extLst>
      <p:ext uri="{BB962C8B-B14F-4D97-AF65-F5344CB8AC3E}">
        <p14:creationId xmlns:p14="http://schemas.microsoft.com/office/powerpoint/2010/main" val="269604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200" dirty="0">
                <a:latin typeface="Times New Roman" panose="02020603050405020304" pitchFamily="18" charset="0"/>
                <a:cs typeface="Times New Roman" panose="02020603050405020304" pitchFamily="18" charset="0"/>
              </a:rPr>
              <a:t>‒ Lifecycle of the Contract - </a:t>
            </a:r>
            <a:r>
              <a:rPr lang="en-US" sz="1600" dirty="0">
                <a:latin typeface="Times New Roman" panose="02020603050405020304" pitchFamily="18" charset="0"/>
                <a:cs typeface="Times New Roman" panose="02020603050405020304" pitchFamily="18" charset="0"/>
              </a:rPr>
              <a:t>continued</a:t>
            </a:r>
          </a:p>
        </p:txBody>
      </p:sp>
      <p:sp>
        <p:nvSpPr>
          <p:cNvPr id="3" name="Content Placeholder 2"/>
          <p:cNvSpPr>
            <a:spLocks noGrp="1"/>
          </p:cNvSpPr>
          <p:nvPr>
            <p:ph idx="1"/>
          </p:nvPr>
        </p:nvSpPr>
        <p:spPr>
          <a:xfrm>
            <a:off x="228600" y="685800"/>
            <a:ext cx="8686800" cy="5486400"/>
          </a:xfrm>
        </p:spPr>
        <p:txBody>
          <a:bodyPr/>
          <a:lstStyle/>
          <a:p>
            <a:pPr marL="457200" marR="0" lvl="0" indent="-457200">
              <a:spcBef>
                <a:spcPts val="0"/>
              </a:spcBef>
              <a:spcAft>
                <a:spcPts val="0"/>
              </a:spcAft>
              <a:buSzPct val="100000"/>
              <a:buFont typeface="+mj-lt"/>
              <a:buAutoNum type="arabicPeriod" startAt="4"/>
              <a:tabLst>
                <a:tab pos="457200" algn="l"/>
              </a:tabLst>
            </a:pPr>
            <a:endParaRPr lang="en-US" sz="2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SzPct val="100000"/>
              <a:buFont typeface="+mj-lt"/>
              <a:buAutoNum type="arabicPeriod" startAt="4"/>
              <a:tabLst>
                <a:tab pos="457200" algn="l"/>
              </a:tabLst>
            </a:pPr>
            <a:r>
              <a:rPr lang="en-US" sz="2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Department of Workforce Development (DWD) and Department of Revenue (DOR) clearances are run for the local by INDOT.</a:t>
            </a:r>
          </a:p>
          <a:p>
            <a:pPr marL="914400" lvl="1" indent="-457200">
              <a:spcBef>
                <a:spcPts val="0"/>
              </a:spcBef>
              <a:spcAft>
                <a:spcPts val="0"/>
              </a:spcAft>
              <a:buSzPct val="100000"/>
              <a:buFont typeface="+mj-lt"/>
              <a:buAutoNum type="alphaLcPeriod"/>
              <a:tabLst>
                <a:tab pos="914400" algn="l"/>
              </a:tabLs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If there are outstanding issues with a clearance, this may delay the routing of the contract until the issues are resolved by the LPA.</a:t>
            </a:r>
          </a:p>
          <a:p>
            <a:pPr marL="914400" lvl="1" indent="-457200">
              <a:spcBef>
                <a:spcPts val="0"/>
              </a:spcBef>
              <a:spcAft>
                <a:spcPts val="0"/>
              </a:spcAft>
              <a:buSzPct val="100000"/>
              <a:buFont typeface="+mj-lt"/>
              <a:buAutoNum type="alphaLcPeriod"/>
              <a:tabLst>
                <a:tab pos="914400" algn="l"/>
              </a:tabLs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If DOR/DWD issues delay the contract routing more than 30 days, the contract will have to be resigned by the LPA.</a:t>
            </a:r>
          </a:p>
          <a:p>
            <a:pPr marL="457200" marR="0" lvl="0" indent="-457200">
              <a:spcBef>
                <a:spcPts val="0"/>
              </a:spcBef>
              <a:spcAft>
                <a:spcPts val="0"/>
              </a:spcAft>
              <a:buSzPct val="100000"/>
              <a:buFont typeface="+mj-lt"/>
              <a:buAutoNum type="arabicPeriod" startAt="4"/>
              <a:tabLst>
                <a:tab pos="457200" algn="l"/>
              </a:tabLst>
            </a:pPr>
            <a:r>
              <a:rPr lang="en-US" sz="2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Contract is then routed for external agencies’ approval.</a:t>
            </a:r>
          </a:p>
          <a:p>
            <a:pPr marL="914400" marR="0" lvl="1" indent="-457200">
              <a:spcBef>
                <a:spcPts val="0"/>
              </a:spcBef>
              <a:spcAft>
                <a:spcPts val="0"/>
              </a:spcAft>
              <a:buSzPct val="100000"/>
              <a:buFont typeface="+mj-lt"/>
              <a:buAutoNum type="alphaLcPeriod"/>
              <a:tabLst>
                <a:tab pos="914400" algn="l"/>
              </a:tabLs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Department of Admiration (DOA)</a:t>
            </a:r>
          </a:p>
          <a:p>
            <a:pPr marL="914400" marR="0" lvl="1" indent="-457200">
              <a:spcBef>
                <a:spcPts val="0"/>
              </a:spcBef>
              <a:spcAft>
                <a:spcPts val="0"/>
              </a:spcAft>
              <a:buSzPct val="100000"/>
              <a:buFont typeface="+mj-lt"/>
              <a:buAutoNum type="alphaLcPeriod"/>
              <a:tabLst>
                <a:tab pos="914400" algn="l"/>
              </a:tabLs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State Budget Agency (SBA)</a:t>
            </a:r>
          </a:p>
          <a:p>
            <a:pPr marL="914400" marR="0" lvl="1" indent="-457200">
              <a:spcBef>
                <a:spcPts val="0"/>
              </a:spcBef>
              <a:spcAft>
                <a:spcPts val="0"/>
              </a:spcAft>
              <a:buSzPct val="100000"/>
              <a:buFont typeface="+mj-lt"/>
              <a:buAutoNum type="alphaLcPeriod"/>
              <a:tabLst>
                <a:tab pos="914400" algn="l"/>
              </a:tabLs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Office of the Attorney General (AG)</a:t>
            </a:r>
          </a:p>
          <a:p>
            <a:pPr marL="457200" marR="0" lvl="0" indent="-457200">
              <a:spcBef>
                <a:spcPts val="0"/>
              </a:spcBef>
              <a:spcAft>
                <a:spcPts val="0"/>
              </a:spcAft>
              <a:buSzPct val="100000"/>
              <a:buFont typeface="+mj-lt"/>
              <a:buAutoNum type="arabicPeriod" startAt="4"/>
              <a:tabLst>
                <a:tab pos="457200" algn="l"/>
              </a:tabLst>
            </a:pPr>
            <a:r>
              <a:rPr lang="en-US" sz="2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copy of the fully executed, legally binding contract is emailed to the local for their records.</a:t>
            </a:r>
          </a:p>
          <a:p>
            <a:pPr marL="0" marR="0">
              <a:spcBef>
                <a:spcPts val="0"/>
              </a:spcBef>
              <a:spcAft>
                <a:spcPts val="0"/>
              </a:spcAft>
              <a:buFont typeface="+mj-lt"/>
              <a:buAutoNum type="arabicPeriod" startAt="4"/>
            </a:pPr>
            <a:endParaRPr lang="en-US" sz="2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672766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Helpful Links</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762000"/>
            <a:ext cx="8686800" cy="5410200"/>
          </a:xfrm>
        </p:spPr>
        <p:txBody>
          <a:bodyPr/>
          <a:lstStyle/>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Local Public Agency Program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https://www.in.gov/indot/doing-business-with-indot/local-public-agency-programs/</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1" i="0" u="sng" strike="noStrike" kern="12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Times New Roman" panose="02020603050405020304" pitchFamily="18" charset="0"/>
              </a:rPr>
              <a:t>How to Electronically Sign a Contract Training Materials</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sng"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https://www.in.gov/indot/doing-business-with-indot/local-public-agency-programs/</a:t>
            </a:r>
            <a:endParaRPr kumimoji="0" lang="en-US" sz="2000" b="0" i="0" u="sng"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Times New Roman" panose="02020603050405020304" pitchFamily="18" charset="0"/>
              </a:rPr>
              <a:t>DocuSign Process for Signing a State Contract</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sng"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https://www.in.gov/idoa/wbt/DocuSign_IdentityAuth/index.html</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DocuSign Process to Decline to Sign a State Contract </a:t>
            </a:r>
            <a:r>
              <a:rPr kumimoji="0" lang="en-US" sz="2000" b="0" i="0" u="sng"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https://www.in.gov/idoa/wbt/DocuSign_DeclineSigning/index.html</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Instructions for signing with DocuSign are available at the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eSigning</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Electronic Contracts</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webpage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https://www.in.gov/idoa/2977.htm</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697706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b="1" baseline="0" dirty="0">
                <a:latin typeface="Times New Roman" panose="02020603050405020304" pitchFamily="18" charset="0"/>
                <a:cs typeface="Times New Roman" panose="02020603050405020304" pitchFamily="18" charset="0"/>
              </a:rPr>
              <a:t>LPA Program Contacts</a:t>
            </a:r>
            <a:endParaRPr lang="en-US" sz="3600" b="1"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56F17F54-E4CA-424D-446F-D455F2D3591F}"/>
              </a:ext>
            </a:extLst>
          </p:cNvPr>
          <p:cNvSpPr>
            <a:spLocks noGrp="1"/>
          </p:cNvSpPr>
          <p:nvPr>
            <p:ph idx="1"/>
          </p:nvPr>
        </p:nvSpPr>
        <p:spPr>
          <a:xfrm>
            <a:off x="381000" y="914400"/>
            <a:ext cx="8229600" cy="5029200"/>
          </a:xfrm>
        </p:spPr>
        <p:txBody>
          <a:bodyPr/>
          <a:lstStyle/>
          <a:p>
            <a:pPr marL="0" marR="147320" indent="0">
              <a:spcBef>
                <a:spcPts val="0"/>
              </a:spcBef>
              <a:spcAft>
                <a:spcPts val="0"/>
              </a:spcAft>
              <a:buNone/>
            </a:pPr>
            <a:endParaRPr lang="en-US" sz="21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147320" indent="0">
              <a:spcBef>
                <a:spcPts val="0"/>
              </a:spcBef>
              <a:spcAft>
                <a:spcPts val="0"/>
              </a:spcAft>
              <a:buNone/>
            </a:pPr>
            <a:r>
              <a:rPr lang="en-US" sz="2100" b="0" dirty="0">
                <a:effectLst/>
                <a:latin typeface="Times New Roman" panose="02020603050405020304" pitchFamily="18" charset="0"/>
                <a:ea typeface="Times New Roman" panose="02020603050405020304" pitchFamily="18" charset="0"/>
                <a:cs typeface="Times New Roman" panose="02020603050405020304" pitchFamily="18" charset="0"/>
              </a:rPr>
              <a:t>We are here to help you.  A</a:t>
            </a:r>
            <a:r>
              <a:rPr lang="en-US" sz="2100" b="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b="0" dirty="0">
                <a:effectLst/>
                <a:latin typeface="Times New Roman" panose="02020603050405020304" pitchFamily="18" charset="0"/>
                <a:ea typeface="Times New Roman" panose="02020603050405020304" pitchFamily="18" charset="0"/>
                <a:cs typeface="Times New Roman" panose="02020603050405020304" pitchFamily="18" charset="0"/>
              </a:rPr>
              <a:t>complete</a:t>
            </a:r>
            <a:r>
              <a:rPr lang="en-US" sz="2100" b="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b="0" dirty="0">
                <a:effectLst/>
                <a:latin typeface="Times New Roman" panose="02020603050405020304" pitchFamily="18" charset="0"/>
                <a:ea typeface="Times New Roman" panose="02020603050405020304" pitchFamily="18" charset="0"/>
                <a:cs typeface="Times New Roman" panose="02020603050405020304" pitchFamily="18" charset="0"/>
              </a:rPr>
              <a:t>list</a:t>
            </a:r>
            <a:r>
              <a:rPr lang="en-US" sz="2100" b="0" spc="-5" dirty="0">
                <a:effectLst/>
                <a:latin typeface="Times New Roman" panose="02020603050405020304" pitchFamily="18" charset="0"/>
                <a:ea typeface="Times New Roman" panose="02020603050405020304" pitchFamily="18" charset="0"/>
                <a:cs typeface="Times New Roman" panose="02020603050405020304" pitchFamily="18" charset="0"/>
              </a:rPr>
              <a:t> of Local </a:t>
            </a:r>
            <a:r>
              <a:rPr lang="en-US" sz="2100" b="0" dirty="0">
                <a:effectLst/>
                <a:latin typeface="Times New Roman" panose="02020603050405020304" pitchFamily="18" charset="0"/>
                <a:ea typeface="Times New Roman" panose="02020603050405020304" pitchFamily="18" charset="0"/>
                <a:cs typeface="Times New Roman" panose="02020603050405020304" pitchFamily="18" charset="0"/>
              </a:rPr>
              <a:t>Program</a:t>
            </a:r>
            <a:r>
              <a:rPr lang="en-US" sz="2100" b="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b="0" dirty="0">
                <a:effectLst/>
                <a:latin typeface="Times New Roman" panose="02020603050405020304" pitchFamily="18" charset="0"/>
                <a:ea typeface="Times New Roman" panose="02020603050405020304" pitchFamily="18" charset="0"/>
                <a:cs typeface="Times New Roman" panose="02020603050405020304" pitchFamily="18" charset="0"/>
              </a:rPr>
              <a:t>Directors</a:t>
            </a:r>
            <a:r>
              <a:rPr lang="en-US" sz="21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b="0" dirty="0">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21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b="0" dirty="0">
                <a:effectLst/>
                <a:latin typeface="Times New Roman" panose="02020603050405020304" pitchFamily="18" charset="0"/>
                <a:ea typeface="Times New Roman" panose="02020603050405020304" pitchFamily="18" charset="0"/>
                <a:cs typeface="Times New Roman" panose="02020603050405020304" pitchFamily="18" charset="0"/>
              </a:rPr>
              <a:t>listed</a:t>
            </a:r>
            <a:r>
              <a:rPr lang="en-US" sz="2100" b="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b="0" dirty="0">
                <a:effectLst/>
                <a:latin typeface="Times New Roman" panose="02020603050405020304" pitchFamily="18" charset="0"/>
                <a:ea typeface="Times New Roman" panose="02020603050405020304" pitchFamily="18" charset="0"/>
                <a:cs typeface="Times New Roman" panose="02020603050405020304" pitchFamily="18" charset="0"/>
              </a:rPr>
              <a:t>on our website under ‘Contact Us’:  </a:t>
            </a:r>
            <a:r>
              <a:rPr lang="en-US" sz="2100" b="0"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https://www.in.gov/indot/doing-business-with-indot/local-public-agency-programs/</a:t>
            </a:r>
            <a:r>
              <a:rPr lang="en-US" sz="2100" b="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147320" indent="0">
              <a:spcBef>
                <a:spcPts val="0"/>
              </a:spcBef>
              <a:spcAft>
                <a:spcPts val="0"/>
              </a:spcAft>
              <a:buNone/>
            </a:pPr>
            <a:endParaRPr lang="en-US" sz="2100" b="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7000"/>
              </a:lnSpc>
              <a:spcBef>
                <a:spcPts val="0"/>
              </a:spcBef>
              <a:spcAft>
                <a:spcPts val="0"/>
              </a:spcAft>
              <a:buNone/>
            </a:pPr>
            <a:r>
              <a:rPr lang="en-US" sz="2100" b="0" dirty="0">
                <a:effectLst/>
                <a:latin typeface="Times New Roman" panose="02020603050405020304" pitchFamily="18" charset="0"/>
                <a:ea typeface="Calibri" panose="020F0502020204030204" pitchFamily="34" charset="0"/>
                <a:cs typeface="Times New Roman" panose="02020603050405020304" pitchFamily="18" charset="0"/>
              </a:rPr>
              <a:t>For questions regarding the Federal Program, please contact Michael Cales at </a:t>
            </a:r>
            <a:r>
              <a:rPr lang="en-US" sz="2100" b="0"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mcales@indot.in.gov</a:t>
            </a:r>
            <a:r>
              <a:rPr lang="en-US" sz="2100" b="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indent="0">
              <a:lnSpc>
                <a:spcPct val="107000"/>
              </a:lnSpc>
              <a:spcBef>
                <a:spcPts val="0"/>
              </a:spcBef>
              <a:spcAft>
                <a:spcPts val="0"/>
              </a:spcAft>
              <a:buNone/>
            </a:pPr>
            <a:endParaRPr lang="en-US" sz="21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100" b="0" dirty="0">
                <a:effectLst/>
                <a:latin typeface="Times New Roman" panose="02020603050405020304" pitchFamily="18" charset="0"/>
                <a:ea typeface="Calibri" panose="020F0502020204030204" pitchFamily="34" charset="0"/>
                <a:cs typeface="Times New Roman" panose="02020603050405020304" pitchFamily="18" charset="0"/>
              </a:rPr>
              <a:t>For questions regarding the CCMG Program, please contact Cassandra Hudson at </a:t>
            </a:r>
            <a:r>
              <a:rPr lang="en-US" sz="2100" b="0"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chudson1@indot.in.gov</a:t>
            </a:r>
            <a:r>
              <a:rPr lang="en-US" sz="2100" b="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146562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381000" y="0"/>
            <a:ext cx="8305800" cy="8382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a:latin typeface="Times New Roman" panose="02020603050405020304" pitchFamily="18" charset="0"/>
                <a:cs typeface="Times New Roman" panose="02020603050405020304" pitchFamily="18" charset="0"/>
              </a:rPr>
              <a:t>DocuSign</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4099" name="Content Placeholder 2"/>
          <p:cNvSpPr>
            <a:spLocks noGrp="1"/>
          </p:cNvSpPr>
          <p:nvPr>
            <p:ph idx="1"/>
          </p:nvPr>
        </p:nvSpPr>
        <p:spPr bwMode="auto">
          <a:xfrm>
            <a:off x="228600" y="914400"/>
            <a:ext cx="8686800" cy="5257800"/>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en-US" sz="2400" b="0" dirty="0">
                <a:latin typeface="Times New Roman" panose="02020603050405020304" pitchFamily="18" charset="0"/>
                <a:cs typeface="Times New Roman" panose="02020603050405020304" pitchFamily="18" charset="0"/>
              </a:rPr>
              <a:t>INDOT uses DocuSign, by all parties, to electronically sign the INDOT LPA Contract and Local Roads and Bridges Matching Grant Agreement. </a:t>
            </a:r>
          </a:p>
          <a:p>
            <a:pPr marL="0" indent="0">
              <a:buNone/>
            </a:pPr>
            <a:endParaRPr lang="en-US" sz="1200" u="sng" dirty="0">
              <a:solidFill>
                <a:srgbClr val="0070C0"/>
              </a:solidFill>
              <a:latin typeface="Times New Roman" panose="02020603050405020304" pitchFamily="18" charset="0"/>
              <a:cs typeface="Times New Roman" panose="02020603050405020304" pitchFamily="18" charset="0"/>
            </a:endParaRPr>
          </a:p>
          <a:p>
            <a:pPr marL="0" indent="0">
              <a:buNone/>
            </a:pPr>
            <a:r>
              <a:rPr lang="en-US" sz="2400" u="sng" dirty="0">
                <a:solidFill>
                  <a:srgbClr val="0070C0"/>
                </a:solidFill>
                <a:latin typeface="Times New Roman" panose="02020603050405020304" pitchFamily="18" charset="0"/>
                <a:cs typeface="Times New Roman" panose="02020603050405020304" pitchFamily="18" charset="0"/>
              </a:rPr>
              <a:t>INDOT LPA Contract</a:t>
            </a:r>
          </a:p>
          <a:p>
            <a:pPr marL="0" indent="0">
              <a:buNone/>
            </a:pPr>
            <a:r>
              <a:rPr lang="en-US" sz="2200" b="0" dirty="0">
                <a:effectLst/>
                <a:latin typeface="Times New Roman" panose="02020603050405020304" pitchFamily="18" charset="0"/>
                <a:ea typeface="Calibri" panose="020F0502020204030204" pitchFamily="34" charset="0"/>
                <a:cs typeface="Times New Roman" panose="02020603050405020304" pitchFamily="18" charset="0"/>
              </a:rPr>
              <a:t>To use DocuSign the locals Employee in Responsible Charge (ERC) will be asked to submit a list of their signing authority for INDOT contracts and required to include an ordinance stating who has the authority to sign agreements.</a:t>
            </a:r>
          </a:p>
          <a:p>
            <a:pPr marL="0" indent="0">
              <a:buNone/>
            </a:pPr>
            <a:endParaRPr lang="en-US" sz="1200" u="sng" dirty="0">
              <a:solidFill>
                <a:srgbClr val="0070C0"/>
              </a:solidFill>
              <a:latin typeface="Times New Roman" panose="02020603050405020304" pitchFamily="18" charset="0"/>
              <a:cs typeface="Times New Roman" panose="02020603050405020304" pitchFamily="18" charset="0"/>
            </a:endParaRPr>
          </a:p>
          <a:p>
            <a:pPr marL="0" indent="0">
              <a:buNone/>
            </a:pPr>
            <a:r>
              <a:rPr lang="en-US" sz="2400" u="sng" dirty="0">
                <a:solidFill>
                  <a:srgbClr val="0070C0"/>
                </a:solidFill>
                <a:latin typeface="Times New Roman" panose="02020603050405020304" pitchFamily="18" charset="0"/>
                <a:cs typeface="Times New Roman" panose="02020603050405020304" pitchFamily="18" charset="0"/>
              </a:rPr>
              <a:t>Local Roads and Bridges Matching Grant Agreement</a:t>
            </a:r>
          </a:p>
          <a:p>
            <a:pPr marL="0" indent="0">
              <a:buNone/>
            </a:pPr>
            <a:r>
              <a:rPr lang="en-US" sz="2200" b="0" dirty="0">
                <a:latin typeface="Times New Roman" panose="02020603050405020304" pitchFamily="18" charset="0"/>
                <a:cs typeface="Times New Roman" panose="02020603050405020304" pitchFamily="18" charset="0"/>
              </a:rPr>
              <a:t>To use DocuSign locals will be prompted on the CCMG Application to enter their signing authority for INDOT agreements and prompted to upload an ordinance stating who has the authority to sign agreements.</a:t>
            </a:r>
          </a:p>
          <a:p>
            <a:pPr marL="0" indent="0">
              <a:buNone/>
            </a:pPr>
            <a:endParaRPr lang="en-US" sz="4000" b="0" dirty="0">
              <a:latin typeface="Times New Roman" panose="02020603050405020304" pitchFamily="18" charset="0"/>
              <a:cs typeface="Times New Roman" panose="02020603050405020304" pitchFamily="18" charset="0"/>
            </a:endParaRPr>
          </a:p>
          <a:p>
            <a:pPr>
              <a:buNone/>
            </a:pPr>
            <a:endParaRPr lang="en-US" sz="1600" b="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Legal Binding Authority</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914400"/>
            <a:ext cx="8534400" cy="5105400"/>
          </a:xfrm>
        </p:spPr>
        <p:txBody>
          <a:bodyPr/>
          <a:lstStyle/>
          <a:p>
            <a:pPr marL="0" marR="0" lvl="0" indent="0">
              <a:spcBef>
                <a:spcPts val="0"/>
              </a:spcBef>
              <a:spcAft>
                <a:spcPts val="0"/>
              </a:spcAft>
              <a:buNone/>
            </a:pPr>
            <a:r>
              <a:rPr lang="en-US" sz="3600" dirty="0">
                <a:effectLst/>
                <a:latin typeface="Times New Roman" panose="02020603050405020304" pitchFamily="18" charset="0"/>
                <a:ea typeface="Times New Roman" panose="02020603050405020304" pitchFamily="18" charset="0"/>
              </a:rPr>
              <a:t>What is Legal Binding Authority?</a:t>
            </a:r>
            <a:endParaRPr lang="en-US" sz="36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q"/>
            </a:pPr>
            <a:endParaRPr lang="en-US" sz="1000" b="1" u="sng" dirty="0">
              <a:solidFill>
                <a:srgbClr val="0070C0"/>
              </a:solidFill>
              <a:latin typeface="Times New Roman" panose="02020603050405020304" pitchFamily="18" charset="0"/>
              <a:ea typeface="Calibri" panose="020F0502020204030204" pitchFamily="34" charset="0"/>
            </a:endParaRPr>
          </a:p>
          <a:p>
            <a:pPr marL="0" marR="0" lvl="0" indent="0">
              <a:spcBef>
                <a:spcPts val="0"/>
              </a:spcBef>
              <a:spcAft>
                <a:spcPts val="0"/>
              </a:spcAft>
              <a:buNone/>
            </a:pPr>
            <a:r>
              <a:rPr lang="en-US" sz="2200" b="1" u="sng" dirty="0">
                <a:solidFill>
                  <a:srgbClr val="0070C0"/>
                </a:solidFill>
                <a:effectLst/>
                <a:latin typeface="Times New Roman" panose="02020603050405020304" pitchFamily="18" charset="0"/>
                <a:ea typeface="Calibri" panose="020F0502020204030204" pitchFamily="34" charset="0"/>
              </a:rPr>
              <a:t>Definition of Legal Binding Authority: </a:t>
            </a:r>
          </a:p>
          <a:p>
            <a:pPr marL="457200">
              <a:spcBef>
                <a:spcPts val="0"/>
              </a:spcBef>
              <a:spcAft>
                <a:spcPts val="0"/>
              </a:spcAft>
              <a:buFont typeface="Wingdings" panose="05000000000000000000" pitchFamily="2" charset="2"/>
              <a:buChar char="q"/>
              <a:tabLst>
                <a:tab pos="1143000" algn="l"/>
              </a:tabLst>
            </a:pPr>
            <a:r>
              <a:rPr lang="en-US" sz="2200" b="0" dirty="0">
                <a:effectLst/>
                <a:latin typeface="Times New Roman" panose="02020603050405020304" pitchFamily="18" charset="0"/>
                <a:ea typeface="Calibri" panose="020F0502020204030204" pitchFamily="34" charset="0"/>
              </a:rPr>
              <a:t>Mayor; </a:t>
            </a:r>
            <a:r>
              <a:rPr lang="en-US" sz="2200" b="0" u="sng" dirty="0">
                <a:effectLst/>
                <a:latin typeface="Times New Roman" panose="02020603050405020304" pitchFamily="18" charset="0"/>
                <a:ea typeface="Calibri" panose="020F0502020204030204" pitchFamily="34" charset="0"/>
              </a:rPr>
              <a:t>or</a:t>
            </a:r>
            <a:r>
              <a:rPr lang="en-US" sz="2200" b="0" dirty="0">
                <a:effectLst/>
                <a:latin typeface="Times New Roman" panose="02020603050405020304" pitchFamily="18" charset="0"/>
                <a:ea typeface="Calibri" panose="020F0502020204030204" pitchFamily="34" charset="0"/>
              </a:rPr>
              <a:t> </a:t>
            </a:r>
          </a:p>
          <a:p>
            <a:pPr marL="457200">
              <a:spcBef>
                <a:spcPts val="0"/>
              </a:spcBef>
              <a:spcAft>
                <a:spcPts val="0"/>
              </a:spcAft>
              <a:buFont typeface="Wingdings" panose="05000000000000000000" pitchFamily="2" charset="2"/>
              <a:buChar char="q"/>
              <a:tabLst>
                <a:tab pos="1143000" algn="l"/>
              </a:tabLst>
            </a:pPr>
            <a:r>
              <a:rPr lang="en-US" sz="2200" b="0" dirty="0">
                <a:effectLst/>
                <a:latin typeface="Times New Roman" panose="02020603050405020304" pitchFamily="18" charset="0"/>
                <a:ea typeface="Calibri" panose="020F0502020204030204" pitchFamily="34" charset="0"/>
              </a:rPr>
              <a:t>Designee with one of the following to demonstrate signatory has legal authority to bind the agency:</a:t>
            </a:r>
          </a:p>
          <a:p>
            <a:pPr lvl="1">
              <a:spcBef>
                <a:spcPts val="0"/>
              </a:spcBef>
              <a:spcAft>
                <a:spcPts val="0"/>
              </a:spcAft>
              <a:buFont typeface="+mj-lt"/>
              <a:buAutoNum type="arabicPeriod"/>
              <a:tabLst>
                <a:tab pos="1600200" algn="l"/>
              </a:tabLst>
            </a:pPr>
            <a:r>
              <a:rPr lang="en-US" sz="2200" dirty="0">
                <a:effectLst/>
                <a:latin typeface="Times New Roman" panose="02020603050405020304" pitchFamily="18" charset="0"/>
                <a:ea typeface="Calibri" panose="020F0502020204030204" pitchFamily="34" charset="0"/>
              </a:rPr>
              <a:t>Ordinance showing one official signatory is sufficient to legally bind the agency.</a:t>
            </a:r>
          </a:p>
          <a:p>
            <a:pPr lvl="1">
              <a:spcBef>
                <a:spcPts val="0"/>
              </a:spcBef>
              <a:spcAft>
                <a:spcPts val="0"/>
              </a:spcAft>
              <a:buFont typeface="+mj-lt"/>
              <a:buAutoNum type="arabicPeriod"/>
              <a:tabLst>
                <a:tab pos="1600200" algn="l"/>
              </a:tabLst>
            </a:pPr>
            <a:r>
              <a:rPr lang="en-US" sz="2200" dirty="0">
                <a:effectLst/>
                <a:latin typeface="Times New Roman" panose="02020603050405020304" pitchFamily="18" charset="0"/>
                <a:ea typeface="Calibri" panose="020F0502020204030204" pitchFamily="34" charset="0"/>
              </a:rPr>
              <a:t>Resolution which shows the individual who signed has the legal authority to bind the agency.</a:t>
            </a:r>
          </a:p>
          <a:p>
            <a:pPr lvl="1">
              <a:spcBef>
                <a:spcPts val="0"/>
              </a:spcBef>
              <a:spcAft>
                <a:spcPts val="0"/>
              </a:spcAft>
              <a:buFont typeface="+mj-lt"/>
              <a:buAutoNum type="arabicPeriod"/>
              <a:tabLst>
                <a:tab pos="1600200" algn="l"/>
              </a:tabLst>
            </a:pPr>
            <a:r>
              <a:rPr lang="en-US" sz="2200" dirty="0">
                <a:effectLst/>
                <a:latin typeface="Times New Roman" panose="02020603050405020304" pitchFamily="18" charset="0"/>
                <a:ea typeface="Calibri" panose="020F0502020204030204" pitchFamily="34" charset="0"/>
              </a:rPr>
              <a:t>Meeting Minutes which delegates legal authority to one individual to sign on behalf of the agency, </a:t>
            </a:r>
            <a:r>
              <a:rPr lang="en-US" sz="2200" u="sng" dirty="0">
                <a:effectLst/>
                <a:latin typeface="Times New Roman" panose="02020603050405020304" pitchFamily="18" charset="0"/>
                <a:ea typeface="Calibri" panose="020F0502020204030204" pitchFamily="34" charset="0"/>
              </a:rPr>
              <a:t>or</a:t>
            </a:r>
            <a:endParaRPr lang="en-US" sz="2200" dirty="0">
              <a:effectLst/>
              <a:latin typeface="Times New Roman" panose="02020603050405020304" pitchFamily="18" charset="0"/>
              <a:ea typeface="Calibri" panose="020F0502020204030204" pitchFamily="34" charset="0"/>
            </a:endParaRPr>
          </a:p>
          <a:p>
            <a:pPr marL="457200">
              <a:buFont typeface="Wingdings" panose="05000000000000000000" pitchFamily="2" charset="2"/>
              <a:buChar char="q"/>
            </a:pPr>
            <a:r>
              <a:rPr lang="en-US" sz="2200" b="0" dirty="0">
                <a:effectLst/>
                <a:latin typeface="Times New Roman" panose="02020603050405020304" pitchFamily="18" charset="0"/>
                <a:ea typeface="Calibri" panose="020F0502020204030204" pitchFamily="34" charset="0"/>
              </a:rPr>
              <a:t>Multiple signatures from a quorum of County Commissioners, Board of Public Works, or Town Council.</a:t>
            </a:r>
          </a:p>
          <a:p>
            <a:pPr marL="0" indent="0">
              <a:buNone/>
            </a:pPr>
            <a:endParaRPr lang="en-US" dirty="0"/>
          </a:p>
        </p:txBody>
      </p:sp>
    </p:spTree>
    <p:extLst>
      <p:ext uri="{BB962C8B-B14F-4D97-AF65-F5344CB8AC3E}">
        <p14:creationId xmlns:p14="http://schemas.microsoft.com/office/powerpoint/2010/main" val="2080070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Legal Binding Authority</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914400"/>
            <a:ext cx="8534400" cy="5105400"/>
          </a:xfrm>
        </p:spPr>
        <p:txBody>
          <a:bodyPr/>
          <a:lstStyle/>
          <a:p>
            <a:pPr marL="342900" marR="0" lvl="0" indent="-342900">
              <a:spcBef>
                <a:spcPts val="0"/>
              </a:spcBef>
              <a:spcAft>
                <a:spcPts val="0"/>
              </a:spcAft>
              <a:buFont typeface="Wingdings" panose="05000000000000000000" pitchFamily="2" charset="2"/>
              <a:buChar char="q"/>
            </a:pPr>
            <a:endParaRPr lang="en-US" sz="2800" u="sng"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q"/>
            </a:pPr>
            <a:r>
              <a:rPr lang="en-US" sz="2800" b="0" dirty="0">
                <a:effectLst/>
                <a:latin typeface="Times New Roman" panose="02020603050405020304" pitchFamily="18" charset="0"/>
                <a:ea typeface="Times New Roman" panose="02020603050405020304" pitchFamily="18" charset="0"/>
              </a:rPr>
              <a:t>INDOT only requires one (1) legal signature per contract.</a:t>
            </a:r>
            <a:endParaRPr lang="en-US" sz="2800" b="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q"/>
            </a:pPr>
            <a:endParaRPr lang="en-US" sz="2800" b="1"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q"/>
            </a:pPr>
            <a:r>
              <a:rPr lang="en-US" sz="2800" b="0" dirty="0">
                <a:effectLst/>
                <a:latin typeface="Times New Roman" panose="02020603050405020304" pitchFamily="18" charset="0"/>
                <a:ea typeface="Times New Roman" panose="02020603050405020304" pitchFamily="18" charset="0"/>
              </a:rPr>
              <a:t>A city that is governed by a mayor does not need an ordinance since mayors have the authority under state law to sign contracts.  </a:t>
            </a:r>
          </a:p>
          <a:p>
            <a:pPr marL="342900" marR="0" lvl="0" indent="-342900">
              <a:spcBef>
                <a:spcPts val="0"/>
              </a:spcBef>
              <a:spcAft>
                <a:spcPts val="0"/>
              </a:spcAft>
              <a:buFont typeface="Wingdings" panose="05000000000000000000" pitchFamily="2" charset="2"/>
              <a:buChar char="q"/>
            </a:pPr>
            <a:endParaRPr lang="en-US" sz="28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q"/>
            </a:pPr>
            <a:r>
              <a:rPr lang="en-US" sz="2800" b="0" dirty="0">
                <a:effectLst/>
                <a:latin typeface="Times New Roman" panose="02020603050405020304" pitchFamily="18" charset="0"/>
                <a:ea typeface="Times New Roman" panose="02020603050405020304" pitchFamily="18" charset="0"/>
              </a:rPr>
              <a:t>All other governments must have an ordinance stating who has the authority to sign contracts. </a:t>
            </a:r>
            <a:endParaRPr lang="en-US" dirty="0"/>
          </a:p>
        </p:txBody>
      </p:sp>
    </p:spTree>
    <p:extLst>
      <p:ext uri="{BB962C8B-B14F-4D97-AF65-F5344CB8AC3E}">
        <p14:creationId xmlns:p14="http://schemas.microsoft.com/office/powerpoint/2010/main" val="1387990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381000" y="0"/>
            <a:ext cx="8305800" cy="8382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a:latin typeface="Times New Roman" panose="02020603050405020304" pitchFamily="18" charset="0"/>
                <a:cs typeface="Times New Roman" panose="02020603050405020304" pitchFamily="18" charset="0"/>
              </a:rPr>
              <a:t>DocuSign </a:t>
            </a:r>
            <a:r>
              <a:rPr lang="en-US" sz="3400" dirty="0">
                <a:latin typeface="Times New Roman" panose="02020603050405020304" pitchFamily="18" charset="0"/>
                <a:cs typeface="Times New Roman" panose="02020603050405020304" pitchFamily="18" charset="0"/>
              </a:rPr>
              <a:t>‒ Legal Binding Authority</a:t>
            </a:r>
            <a:endParaRPr lang="en-US" sz="3400" b="1" dirty="0">
              <a:solidFill>
                <a:schemeClr val="bg1"/>
              </a:solidFill>
              <a:latin typeface="Times New Roman" panose="02020603050405020304" pitchFamily="18" charset="0"/>
              <a:cs typeface="Times New Roman" panose="02020603050405020304" pitchFamily="18" charset="0"/>
            </a:endParaRPr>
          </a:p>
        </p:txBody>
      </p:sp>
      <p:sp>
        <p:nvSpPr>
          <p:cNvPr id="4099" name="Content Placeholder 2"/>
          <p:cNvSpPr>
            <a:spLocks noGrp="1"/>
          </p:cNvSpPr>
          <p:nvPr>
            <p:ph idx="1"/>
          </p:nvPr>
        </p:nvSpPr>
        <p:spPr bwMode="auto">
          <a:xfrm>
            <a:off x="381000" y="914400"/>
            <a:ext cx="8458200" cy="5257800"/>
          </a:xfrm>
          <a:noFill/>
          <a:ln>
            <a:miter lim="800000"/>
            <a:headEnd/>
            <a:tailEnd/>
          </a:ln>
        </p:spPr>
        <p:txBody>
          <a:bodyPr vert="horz" wrap="square" lIns="91440" tIns="45720" rIns="91440" bIns="45720" numCol="1" anchor="t" anchorCtr="0" compatLnSpc="1">
            <a:prstTxWarp prst="textNoShape">
              <a:avLst/>
            </a:prstTxWarp>
          </a:bodyPr>
          <a:lstStyle/>
          <a:p>
            <a:pPr marL="0" marR="0" indent="0">
              <a:spcBef>
                <a:spcPts val="0"/>
              </a:spcBef>
              <a:spcAft>
                <a:spcPts val="0"/>
              </a:spcAft>
              <a:buNone/>
            </a:pPr>
            <a:r>
              <a:rPr lang="en-US" sz="2200" b="0" dirty="0">
                <a:latin typeface="Times New Roman" panose="02020603050405020304" pitchFamily="18" charset="0"/>
                <a:ea typeface="Calibri" panose="020F0502020204030204" pitchFamily="34" charset="0"/>
                <a:cs typeface="Times New Roman" panose="02020603050405020304" pitchFamily="18" charset="0"/>
              </a:rPr>
              <a:t>INDOT must have the </a:t>
            </a:r>
            <a:r>
              <a:rPr lang="en-US" sz="2200" b="0" dirty="0">
                <a:effectLst/>
                <a:latin typeface="Times New Roman" panose="02020603050405020304" pitchFamily="18" charset="0"/>
                <a:ea typeface="Calibri" panose="020F0502020204030204" pitchFamily="34" charset="0"/>
                <a:cs typeface="Times New Roman" panose="02020603050405020304" pitchFamily="18" charset="0"/>
              </a:rPr>
              <a:t>following information prior to a contract being routed to a local for execution: </a:t>
            </a:r>
          </a:p>
          <a:p>
            <a:pPr marL="0" marR="0" indent="0">
              <a:spcBef>
                <a:spcPts val="0"/>
              </a:spcBef>
              <a:spcAft>
                <a:spcPts val="0"/>
              </a:spcAft>
              <a:buNone/>
            </a:pPr>
            <a:endParaRPr lang="en-US" sz="9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400050">
              <a:spcBef>
                <a:spcPts val="0"/>
              </a:spcBef>
              <a:spcAft>
                <a:spcPts val="0"/>
              </a:spcAft>
              <a:buSzPts val="1100"/>
              <a:buFont typeface="Wingdings" panose="05000000000000000000" pitchFamily="2" charset="2"/>
              <a:buChar char="q"/>
            </a:pPr>
            <a:r>
              <a:rPr lang="en-US" sz="2000" b="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Signer Name: </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First and last name of legal signer.</a:t>
            </a:r>
          </a:p>
          <a:p>
            <a:pPr marL="57150" indent="0">
              <a:spcBef>
                <a:spcPts val="0"/>
              </a:spcBef>
              <a:spcAft>
                <a:spcPts val="0"/>
              </a:spcAft>
              <a:buSzPts val="1100"/>
              <a:buNone/>
            </a:pP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400050">
              <a:spcBef>
                <a:spcPts val="0"/>
              </a:spcBef>
              <a:spcAft>
                <a:spcPts val="0"/>
              </a:spcAft>
              <a:buSzPts val="1100"/>
              <a:buFont typeface="Wingdings" panose="05000000000000000000" pitchFamily="2" charset="2"/>
              <a:buChar char="q"/>
            </a:pPr>
            <a:r>
              <a:rPr lang="en-US" sz="2000" b="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Signer Email: </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An email address that will mail directly to the legal signer.</a:t>
            </a:r>
          </a:p>
          <a:p>
            <a:pPr marL="57150" indent="0">
              <a:spcBef>
                <a:spcPts val="0"/>
              </a:spcBef>
              <a:spcAft>
                <a:spcPts val="0"/>
              </a:spcAft>
              <a:buSzPts val="1100"/>
              <a:buNone/>
            </a:pP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400050">
              <a:spcBef>
                <a:spcPts val="0"/>
              </a:spcBef>
              <a:spcAft>
                <a:spcPts val="0"/>
              </a:spcAft>
              <a:buSzPts val="1100"/>
              <a:buFont typeface="Wingdings" panose="05000000000000000000" pitchFamily="2" charset="2"/>
              <a:buChar char="q"/>
            </a:pPr>
            <a:r>
              <a:rPr lang="en-US" sz="2000" b="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Signer Cell Phone Number: </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A phone number that can receive a text message.  This text message will be sent with the authorization code needed for the legal signer to enter into DocuSign as a verification of identity. </a:t>
            </a:r>
            <a:r>
              <a:rPr lang="en-US" sz="2000" b="0" u="sng" dirty="0">
                <a:effectLst/>
                <a:latin typeface="Times New Roman" panose="02020603050405020304" pitchFamily="18" charset="0"/>
                <a:ea typeface="Times New Roman" panose="02020603050405020304" pitchFamily="18" charset="0"/>
                <a:cs typeface="Times New Roman" panose="02020603050405020304" pitchFamily="18" charset="0"/>
              </a:rPr>
              <a:t>This is the preferred method of signature verification.  </a:t>
            </a:r>
            <a:endParaRPr lang="en-US" sz="2000" b="0" u="sng" dirty="0">
              <a:latin typeface="Times New Roman" panose="02020603050405020304" pitchFamily="18" charset="0"/>
              <a:ea typeface="Times New Roman" panose="02020603050405020304" pitchFamily="18" charset="0"/>
              <a:cs typeface="Times New Roman" panose="02020603050405020304" pitchFamily="18" charset="0"/>
            </a:endParaRPr>
          </a:p>
          <a:p>
            <a:pPr marL="400050">
              <a:spcBef>
                <a:spcPts val="0"/>
              </a:spcBef>
              <a:spcAft>
                <a:spcPts val="0"/>
              </a:spcAft>
              <a:buSzPts val="1100"/>
              <a:buFont typeface="Wingdings" panose="05000000000000000000" pitchFamily="2" charset="2"/>
              <a:buChar char="q"/>
            </a:pPr>
            <a:endParaRPr lang="en-US" sz="12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a:spcBef>
                <a:spcPts val="0"/>
              </a:spcBef>
              <a:spcAft>
                <a:spcPts val="0"/>
              </a:spcAft>
              <a:buSzPts val="1100"/>
              <a:buFont typeface="Wingdings" panose="05000000000000000000" pitchFamily="2" charset="2"/>
              <a:buChar char="q"/>
            </a:pPr>
            <a:r>
              <a:rPr lang="en-US" sz="2000" b="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Alternative Means of Signature Verification: </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If the legal signer does not have a cell number, or does not want to provide their cell number, they will receive an email with an authorization code, located within the body of the email, to enter into DocuSign as verification of identity.</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p>
            <a:pPr>
              <a:buNone/>
            </a:pPr>
            <a:endParaRPr lang="en-US" sz="1600" b="0" dirty="0"/>
          </a:p>
        </p:txBody>
      </p:sp>
    </p:spTree>
    <p:extLst>
      <p:ext uri="{BB962C8B-B14F-4D97-AF65-F5344CB8AC3E}">
        <p14:creationId xmlns:p14="http://schemas.microsoft.com/office/powerpoint/2010/main" val="1866248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600" dirty="0">
                <a:latin typeface="Times New Roman" panose="02020603050405020304" pitchFamily="18" charset="0"/>
                <a:cs typeface="Times New Roman" panose="02020603050405020304" pitchFamily="18" charset="0"/>
              </a:rPr>
              <a:t>DocuSign </a:t>
            </a:r>
            <a:r>
              <a:rPr lang="en-US" sz="3400" dirty="0">
                <a:latin typeface="Times New Roman" panose="02020603050405020304" pitchFamily="18" charset="0"/>
                <a:cs typeface="Times New Roman" panose="02020603050405020304" pitchFamily="18" charset="0"/>
              </a:rPr>
              <a:t>‒ Legal Binding Authority</a:t>
            </a:r>
            <a:endParaRPr lang="en-US" sz="3400" b="1" dirty="0">
              <a:solidFill>
                <a:schemeClr val="bg1"/>
              </a:solidFill>
              <a:latin typeface="Times New Roman" panose="02020603050405020304" pitchFamily="18" charset="0"/>
              <a:cs typeface="Times New Roman" panose="02020603050405020304" pitchFamily="18" charset="0"/>
            </a:endParaRPr>
          </a:p>
        </p:txBody>
      </p:sp>
      <p:sp>
        <p:nvSpPr>
          <p:cNvPr id="4099" name="Content Placeholder 2"/>
          <p:cNvSpPr>
            <a:spLocks noGrp="1"/>
          </p:cNvSpPr>
          <p:nvPr>
            <p:ph sz="half" idx="1"/>
          </p:nvPr>
        </p:nvSpPr>
        <p:spPr bwMode="auto">
          <a:xfrm>
            <a:off x="152401" y="914400"/>
            <a:ext cx="4114799" cy="4525963"/>
          </a:xfrm>
          <a:noFill/>
          <a:ln>
            <a:miter lim="800000"/>
            <a:headEnd/>
            <a:tailEnd/>
          </a:ln>
        </p:spPr>
        <p:txBody>
          <a:bodyPr vert="horz" wrap="square" lIns="91440" tIns="45720" rIns="91440" bIns="45720" numCol="1" anchor="t" anchorCtr="0" compatLnSpc="1">
            <a:prstTxWarp prst="textNoShape">
              <a:avLst/>
            </a:prstTxWarp>
          </a:bodyPr>
          <a:lstStyle/>
          <a:p>
            <a:pPr marL="0" marR="0" indent="0">
              <a:spcBef>
                <a:spcPts val="0"/>
              </a:spcBef>
              <a:spcAft>
                <a:spcPts val="0"/>
              </a:spcAf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Below is an example of the form required to list signing authority for </a:t>
            </a:r>
          </a:p>
          <a:p>
            <a:pPr marL="0" marR="0" indent="0">
              <a:spcBef>
                <a:spcPts val="0"/>
              </a:spcBef>
              <a:spcAft>
                <a:spcPts val="0"/>
              </a:spcAf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 </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INDOT LPA Contract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b="0" dirty="0"/>
          </a:p>
        </p:txBody>
      </p:sp>
      <p:sp>
        <p:nvSpPr>
          <p:cNvPr id="3" name="Content Placeholder 2">
            <a:extLst>
              <a:ext uri="{FF2B5EF4-FFF2-40B4-BE49-F238E27FC236}">
                <a16:creationId xmlns:a16="http://schemas.microsoft.com/office/drawing/2014/main" id="{145B5B72-BDE9-4743-8845-284967C40E54}"/>
              </a:ext>
            </a:extLst>
          </p:cNvPr>
          <p:cNvSpPr>
            <a:spLocks noGrp="1"/>
          </p:cNvSpPr>
          <p:nvPr>
            <p:ph sz="half" idx="2"/>
          </p:nvPr>
        </p:nvSpPr>
        <p:spPr>
          <a:xfrm>
            <a:off x="4114800" y="838200"/>
            <a:ext cx="4800599" cy="5257800"/>
          </a:xfrm>
          <a:ln w="28575">
            <a:solidFill>
              <a:srgbClr val="333399"/>
            </a:solidFill>
          </a:ln>
        </p:spPr>
        <p:txBody>
          <a:bodyPr/>
          <a:lstStyle/>
          <a:p>
            <a:pPr marR="0" lvl="0">
              <a:spcBef>
                <a:spcPts val="0"/>
              </a:spcBef>
              <a:spcAft>
                <a:spcPts val="0"/>
              </a:spcAft>
              <a:buFont typeface="Wingdings" panose="05000000000000000000" pitchFamily="2" charset="2"/>
              <a:buChar char="q"/>
            </a:pPr>
            <a:r>
              <a:rPr lang="en-US" sz="1600" b="1" dirty="0">
                <a:solidFill>
                  <a:srgbClr val="0070C0"/>
                </a:solidFill>
                <a:effectLst/>
                <a:latin typeface="Times New Roman" panose="02020603050405020304" pitchFamily="18" charset="0"/>
                <a:ea typeface="Times New Roman" panose="02020603050405020304" pitchFamily="18" charset="0"/>
              </a:rPr>
              <a:t>ONLY LIST LEGAL SIGNERS WHO WILL BE / ARE ABLE TO SIGN.  </a:t>
            </a:r>
            <a:r>
              <a:rPr lang="en-US" sz="1600" dirty="0">
                <a:effectLst/>
                <a:latin typeface="Times New Roman" panose="02020603050405020304" pitchFamily="18" charset="0"/>
                <a:ea typeface="Times New Roman" panose="02020603050405020304" pitchFamily="18" charset="0"/>
              </a:rPr>
              <a:t>The contract will be routed to legal signer(s) in the order you provide and assign.  </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endParaRPr lang="en-US" sz="1600" b="1" u="sng"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b="1" u="sng" dirty="0">
                <a:effectLst/>
                <a:latin typeface="Times New Roman" panose="02020603050405020304" pitchFamily="18" charset="0"/>
                <a:ea typeface="Times New Roman" panose="02020603050405020304" pitchFamily="18" charset="0"/>
              </a:rPr>
              <a:t>All</a:t>
            </a:r>
            <a:r>
              <a:rPr lang="en-US" sz="1600" dirty="0">
                <a:effectLst/>
                <a:latin typeface="Times New Roman" panose="02020603050405020304" pitchFamily="18" charset="0"/>
                <a:ea typeface="Times New Roman" panose="02020603050405020304" pitchFamily="18" charset="0"/>
              </a:rPr>
              <a:t> listed signatories you provide </a:t>
            </a:r>
            <a:r>
              <a:rPr lang="en-US" sz="1600" u="sng" dirty="0">
                <a:effectLst/>
                <a:latin typeface="Times New Roman" panose="02020603050405020304" pitchFamily="18" charset="0"/>
                <a:ea typeface="Times New Roman" panose="02020603050405020304" pitchFamily="18" charset="0"/>
              </a:rPr>
              <a:t>must</a:t>
            </a:r>
            <a:r>
              <a:rPr lang="en-US" sz="1600" dirty="0">
                <a:effectLst/>
                <a:latin typeface="Times New Roman" panose="02020603050405020304" pitchFamily="18" charset="0"/>
                <a:ea typeface="Times New Roman" panose="02020603050405020304" pitchFamily="18" charset="0"/>
              </a:rPr>
              <a:t> sign using DocuSign.  </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dirty="0">
                <a:effectLst/>
                <a:latin typeface="Times New Roman" panose="02020603050405020304" pitchFamily="18" charset="0"/>
                <a:ea typeface="Times New Roman" panose="02020603050405020304" pitchFamily="18" charset="0"/>
              </a:rPr>
              <a:t>A Member </a:t>
            </a:r>
            <a:r>
              <a:rPr lang="en-US" sz="1600" u="sng" dirty="0">
                <a:effectLst/>
                <a:latin typeface="Times New Roman" panose="02020603050405020304" pitchFamily="18" charset="0"/>
                <a:ea typeface="Times New Roman" panose="02020603050405020304" pitchFamily="18" charset="0"/>
              </a:rPr>
              <a:t>cannot</a:t>
            </a:r>
            <a:r>
              <a:rPr lang="en-US" sz="1600" dirty="0">
                <a:effectLst/>
                <a:latin typeface="Times New Roman" panose="02020603050405020304" pitchFamily="18" charset="0"/>
                <a:ea typeface="Times New Roman" panose="02020603050405020304" pitchFamily="18" charset="0"/>
              </a:rPr>
              <a:t> be marked absent.</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dirty="0">
                <a:effectLst/>
                <a:latin typeface="Times New Roman" panose="02020603050405020304" pitchFamily="18" charset="0"/>
                <a:ea typeface="Times New Roman" panose="02020603050405020304" pitchFamily="18" charset="0"/>
              </a:rPr>
              <a:t>If you know an ‘assigned’ legal signer will not be available, notify your District Program Director immediately so that person can be removed as a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legal signer from that contract.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The contract </a:t>
            </a:r>
            <a:r>
              <a:rPr lang="en-US" sz="1600" b="1" u="sng" dirty="0">
                <a:effectLst/>
                <a:latin typeface="Times New Roman" panose="02020603050405020304" pitchFamily="18" charset="0"/>
                <a:ea typeface="Times New Roman" panose="02020603050405020304" pitchFamily="18" charset="0"/>
                <a:cs typeface="Times New Roman" panose="02020603050405020304" pitchFamily="18" charset="0"/>
              </a:rPr>
              <a:t>will not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move to the next legal signer until the previous signer has signed and submitted the signed contract using DocuSign.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endParaRPr lang="en-US" sz="1600"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u="sng" dirty="0">
                <a:effectLst/>
                <a:latin typeface="Times New Roman" panose="02020603050405020304" pitchFamily="18" charset="0"/>
                <a:ea typeface="Times New Roman" panose="02020603050405020304" pitchFamily="18" charset="0"/>
                <a:cs typeface="Times New Roman" panose="02020603050405020304" pitchFamily="18" charset="0"/>
              </a:rPr>
              <a:t>Electronic signatures cannot be attested</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1C355C33-4688-45D7-8CFE-427987F33996}"/>
              </a:ext>
            </a:extLst>
          </p:cNvPr>
          <p:cNvGraphicFramePr>
            <a:graphicFrameLocks noGrp="1"/>
          </p:cNvGraphicFramePr>
          <p:nvPr>
            <p:extLst>
              <p:ext uri="{D42A27DB-BD31-4B8C-83A1-F6EECF244321}">
                <p14:modId xmlns:p14="http://schemas.microsoft.com/office/powerpoint/2010/main" val="572839524"/>
              </p:ext>
            </p:extLst>
          </p:nvPr>
        </p:nvGraphicFramePr>
        <p:xfrm>
          <a:off x="228601" y="2154238"/>
          <a:ext cx="3733799" cy="3276600"/>
        </p:xfrm>
        <a:graphic>
          <a:graphicData uri="http://schemas.openxmlformats.org/drawingml/2006/table">
            <a:tbl>
              <a:tblPr firstRow="1" firstCol="1" bandRow="1">
                <a:tableStyleId>{5C22544A-7EE6-4342-B048-85BDC9FD1C3A}</a:tableStyleId>
              </a:tblPr>
              <a:tblGrid>
                <a:gridCol w="2209799">
                  <a:extLst>
                    <a:ext uri="{9D8B030D-6E8A-4147-A177-3AD203B41FA5}">
                      <a16:colId xmlns:a16="http://schemas.microsoft.com/office/drawing/2014/main" val="4233349637"/>
                    </a:ext>
                  </a:extLst>
                </a:gridCol>
                <a:gridCol w="1524000">
                  <a:extLst>
                    <a:ext uri="{9D8B030D-6E8A-4147-A177-3AD203B41FA5}">
                      <a16:colId xmlns:a16="http://schemas.microsoft.com/office/drawing/2014/main" val="2562698892"/>
                    </a:ext>
                  </a:extLst>
                </a:gridCol>
              </a:tblGrid>
              <a:tr h="415383">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LPA Name:</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Town in Indiana</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3480540394"/>
                  </a:ext>
                </a:extLst>
              </a:tr>
              <a:tr h="687548">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 – Signer Name:</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 – Signer Email:</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 – Signer Cell Phone Number:</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Dan Doe</a:t>
                      </a:r>
                    </a:p>
                    <a:p>
                      <a:pPr marL="0" marR="0">
                        <a:spcBef>
                          <a:spcPts val="0"/>
                        </a:spcBef>
                        <a:spcAft>
                          <a:spcPts val="0"/>
                        </a:spcAft>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ddoe@email.com</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317-555-1234</a:t>
                      </a:r>
                    </a:p>
                  </a:txBody>
                  <a:tcPr marL="68580" marR="68580" marT="0" marB="0">
                    <a:solidFill>
                      <a:schemeClr val="tx2">
                        <a:lumMod val="20000"/>
                        <a:lumOff val="80000"/>
                      </a:schemeClr>
                    </a:solidFill>
                  </a:tcPr>
                </a:tc>
                <a:extLst>
                  <a:ext uri="{0D108BD9-81ED-4DB2-BD59-A6C34878D82A}">
                    <a16:rowId xmlns:a16="http://schemas.microsoft.com/office/drawing/2014/main" val="1416008633"/>
                  </a:ext>
                </a:extLst>
              </a:tr>
              <a:tr h="738884">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 – Signer Name:</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 – Signer Email:</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 – Signer Cell Phone Number:</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Jane Doe</a:t>
                      </a:r>
                    </a:p>
                    <a:p>
                      <a:pPr marL="0" marR="0">
                        <a:spcBef>
                          <a:spcPts val="0"/>
                        </a:spcBef>
                        <a:spcAft>
                          <a:spcPts val="0"/>
                        </a:spcAft>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jdoe@email.com</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317-555-9999</a:t>
                      </a:r>
                    </a:p>
                  </a:txBody>
                  <a:tcPr marL="68580" marR="68580" marT="0" marB="0">
                    <a:solidFill>
                      <a:schemeClr val="tx2">
                        <a:lumMod val="20000"/>
                        <a:lumOff val="80000"/>
                      </a:schemeClr>
                    </a:solidFill>
                  </a:tcPr>
                </a:tc>
                <a:extLst>
                  <a:ext uri="{0D108BD9-81ED-4DB2-BD59-A6C34878D82A}">
                    <a16:rowId xmlns:a16="http://schemas.microsoft.com/office/drawing/2014/main" val="3933941156"/>
                  </a:ext>
                </a:extLst>
              </a:tr>
              <a:tr h="747237">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3 – Signer Name:</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3 – Signer Email:</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3 – Signer Cell Phone Number:</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426206664"/>
                  </a:ext>
                </a:extLst>
              </a:tr>
              <a:tr h="687548">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4 – Signer Name:</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4 – Signer Email:</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4 – Signer Cell Phone Number:</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710100084"/>
                  </a:ext>
                </a:extLst>
              </a:tr>
            </a:tbl>
          </a:graphicData>
        </a:graphic>
      </p:graphicFrame>
    </p:spTree>
    <p:extLst>
      <p:ext uri="{BB962C8B-B14F-4D97-AF65-F5344CB8AC3E}">
        <p14:creationId xmlns:p14="http://schemas.microsoft.com/office/powerpoint/2010/main" val="290415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Legal Binding Authority</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914400"/>
            <a:ext cx="8534400" cy="5105400"/>
          </a:xfrm>
        </p:spPr>
        <p:txBody>
          <a:bodyPr/>
          <a:lstStyle/>
          <a:p>
            <a:pPr marL="0" indent="0">
              <a:buNone/>
            </a:pPr>
            <a:r>
              <a:rPr lang="en-US" sz="4400" b="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Important:</a:t>
            </a:r>
            <a:endParaRPr lang="en-US" sz="4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If a legal signer is unable to sign, please contact your District Program Director immediately so the contract can be </a:t>
            </a:r>
            <a:r>
              <a:rPr lang="en-US" sz="2800" b="0"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re-sent</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to the revised legal signer(s). </a:t>
            </a:r>
          </a:p>
          <a:p>
            <a:pPr>
              <a:buFont typeface="Wingdings" panose="05000000000000000000" pitchFamily="2" charset="2"/>
              <a:buChar char="q"/>
            </a:pP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a:buFont typeface="Wingdings" panose="05000000000000000000" pitchFamily="2" charset="2"/>
              <a:buChar char="q"/>
            </a:pPr>
            <a:r>
              <a:rPr lang="en-US" sz="2800" b="0" dirty="0">
                <a:effectLst/>
                <a:latin typeface="Times New Roman" panose="02020603050405020304" pitchFamily="18" charset="0"/>
                <a:ea typeface="Calibri" panose="020F0502020204030204" pitchFamily="34" charset="0"/>
                <a:cs typeface="Times New Roman" panose="02020603050405020304" pitchFamily="18" charset="0"/>
              </a:rPr>
              <a:t>Re-sending a contract, for any reason, will re-start the legal signature process for that contract.  Those who had previously signed the contract will be required to sign again.</a:t>
            </a:r>
          </a:p>
          <a:p>
            <a:pPr marL="0" indent="0">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rPr>
              <a:t>DocuSign </a:t>
            </a:r>
            <a:r>
              <a:rPr lang="en-US" sz="3600" dirty="0"/>
              <a:t>‒ Routing for Signatures</a:t>
            </a:r>
            <a:endParaRPr lang="en-US" sz="2800" dirty="0"/>
          </a:p>
        </p:txBody>
      </p:sp>
      <p:sp>
        <p:nvSpPr>
          <p:cNvPr id="3" name="Content Placeholder 2"/>
          <p:cNvSpPr>
            <a:spLocks noGrp="1"/>
          </p:cNvSpPr>
          <p:nvPr>
            <p:ph idx="1"/>
          </p:nvPr>
        </p:nvSpPr>
        <p:spPr>
          <a:xfrm>
            <a:off x="381000" y="914400"/>
            <a:ext cx="8534400" cy="5105400"/>
          </a:xfrm>
        </p:spPr>
        <p:txBody>
          <a:bodyPr/>
          <a:lstStyle/>
          <a:p>
            <a:pPr marL="0" marR="0" lvl="0" indent="0">
              <a:spcBef>
                <a:spcPts val="0"/>
              </a:spcBef>
              <a:spcAft>
                <a:spcPts val="0"/>
              </a:spcAft>
              <a:buNone/>
            </a:pPr>
            <a:r>
              <a:rPr lang="en-US" sz="2800" b="0" dirty="0">
                <a:effectLst/>
                <a:latin typeface="Times New Roman" panose="02020603050405020304" pitchFamily="18" charset="0"/>
                <a:ea typeface="Times New Roman" panose="02020603050405020304" pitchFamily="18" charset="0"/>
              </a:rPr>
              <a:t>INDOT’s will e-mail a </a:t>
            </a:r>
            <a:r>
              <a:rPr lang="en-US" sz="2800" b="0" i="1" u="sng" dirty="0">
                <a:solidFill>
                  <a:srgbClr val="0070C0"/>
                </a:solidFill>
                <a:effectLst/>
                <a:latin typeface="Times New Roman" panose="02020603050405020304" pitchFamily="18" charset="0"/>
                <a:ea typeface="Times New Roman" panose="02020603050405020304" pitchFamily="18" charset="0"/>
              </a:rPr>
              <a:t>draft copy</a:t>
            </a:r>
            <a:r>
              <a:rPr lang="en-US" sz="2800" b="0" i="1" dirty="0">
                <a:solidFill>
                  <a:srgbClr val="0070C0"/>
                </a:solidFill>
                <a:effectLst/>
                <a:latin typeface="Times New Roman" panose="02020603050405020304" pitchFamily="18" charset="0"/>
                <a:ea typeface="Times New Roman" panose="02020603050405020304" pitchFamily="18" charset="0"/>
              </a:rPr>
              <a:t> </a:t>
            </a:r>
            <a:r>
              <a:rPr lang="en-US" sz="2800" b="0" dirty="0">
                <a:effectLst/>
                <a:latin typeface="Times New Roman" panose="02020603050405020304" pitchFamily="18" charset="0"/>
                <a:ea typeface="Times New Roman" panose="02020603050405020304" pitchFamily="18" charset="0"/>
              </a:rPr>
              <a:t>of the contract to the local agencies ERC or locals designated contact each time a contract is routed to the legal signer(s).  </a:t>
            </a:r>
          </a:p>
          <a:p>
            <a:pPr marL="0" marR="0" lvl="0" indent="0">
              <a:spcBef>
                <a:spcPts val="0"/>
              </a:spcBef>
              <a:spcAft>
                <a:spcPts val="0"/>
              </a:spcAft>
              <a:buNone/>
            </a:pPr>
            <a:endParaRPr lang="en-US" sz="1000" b="0" dirty="0">
              <a:latin typeface="Times New Roman" panose="02020603050405020304" pitchFamily="18" charset="0"/>
              <a:ea typeface="Times New Roman" panose="02020603050405020304" pitchFamily="18" charset="0"/>
            </a:endParaRPr>
          </a:p>
          <a:p>
            <a:pPr>
              <a:buFont typeface="Wingdings" panose="05000000000000000000" pitchFamily="2" charset="2"/>
              <a:buChar char="q"/>
            </a:pPr>
            <a:r>
              <a:rPr lang="en-US" sz="2800" b="0" dirty="0">
                <a:effectLst/>
                <a:latin typeface="Times New Roman" panose="02020603050405020304" pitchFamily="18" charset="0"/>
                <a:ea typeface="Calibri" panose="020F0502020204030204" pitchFamily="34" charset="0"/>
                <a:cs typeface="Calibri" panose="020F0502020204030204" pitchFamily="34" charset="0"/>
              </a:rPr>
              <a:t>This is only a </a:t>
            </a:r>
            <a:r>
              <a:rPr lang="en-US" sz="2800" b="0" i="1" dirty="0">
                <a:effectLst/>
                <a:latin typeface="Times New Roman" panose="02020603050405020304" pitchFamily="18" charset="0"/>
                <a:ea typeface="Calibri" panose="020F0502020204030204" pitchFamily="34" charset="0"/>
                <a:cs typeface="Calibri" panose="020F0502020204030204" pitchFamily="34" charset="0"/>
              </a:rPr>
              <a:t>draft copy</a:t>
            </a:r>
            <a:r>
              <a:rPr lang="en-US" sz="2800" b="0" dirty="0">
                <a:effectLst/>
                <a:latin typeface="Times New Roman" panose="02020603050405020304" pitchFamily="18" charset="0"/>
                <a:ea typeface="Calibri" panose="020F0502020204030204" pitchFamily="34" charset="0"/>
                <a:cs typeface="Calibri" panose="020F0502020204030204" pitchFamily="34" charset="0"/>
              </a:rPr>
              <a:t> and not to be signed but may be used for any public meeting and votes.</a:t>
            </a:r>
          </a:p>
          <a:p>
            <a:pPr>
              <a:buFont typeface="Wingdings" panose="05000000000000000000" pitchFamily="2" charset="2"/>
              <a:buChar char="q"/>
            </a:pPr>
            <a:endParaRPr lang="en-US" sz="1200" b="0" dirty="0">
              <a:effectLst/>
              <a:latin typeface="Times New Roman" panose="02020603050405020304" pitchFamily="18" charset="0"/>
              <a:ea typeface="Calibri" panose="020F0502020204030204" pitchFamily="34" charset="0"/>
              <a:cs typeface="Calibri" panose="020F0502020204030204" pitchFamily="34" charset="0"/>
            </a:endParaRPr>
          </a:p>
          <a:p>
            <a:pPr>
              <a:buFont typeface="Wingdings" panose="05000000000000000000" pitchFamily="2" charset="2"/>
              <a:buChar char="q"/>
            </a:pPr>
            <a:r>
              <a:rPr lang="en-US" sz="2800" b="0" dirty="0">
                <a:effectLst/>
                <a:latin typeface="Times New Roman" panose="02020603050405020304" pitchFamily="18" charset="0"/>
                <a:ea typeface="Calibri" panose="020F0502020204030204" pitchFamily="34" charset="0"/>
                <a:cs typeface="Calibri" panose="020F0502020204030204" pitchFamily="34" charset="0"/>
              </a:rPr>
              <a:t>The ERC should notify legal signer(s) this contract has been routed to them via DocuSign for their signature.  </a:t>
            </a:r>
          </a:p>
          <a:p>
            <a:pPr>
              <a:buFont typeface="Wingdings" panose="05000000000000000000" pitchFamily="2" charset="2"/>
              <a:buChar char="q"/>
            </a:pPr>
            <a:endParaRPr lang="en-US" sz="1200" b="0" dirty="0">
              <a:effectLst/>
              <a:latin typeface="Times New Roman" panose="02020603050405020304" pitchFamily="18" charset="0"/>
              <a:ea typeface="Calibri" panose="020F0502020204030204" pitchFamily="34" charset="0"/>
              <a:cs typeface="Calibri" panose="020F0502020204030204" pitchFamily="34" charset="0"/>
            </a:endParaRPr>
          </a:p>
          <a:p>
            <a:pPr>
              <a:buFont typeface="Wingdings" panose="05000000000000000000" pitchFamily="2" charset="2"/>
              <a:buChar char="q"/>
            </a:pPr>
            <a:r>
              <a:rPr lang="en-US" sz="2800" b="0" dirty="0">
                <a:latin typeface="Times New Roman" panose="02020603050405020304" pitchFamily="18" charset="0"/>
                <a:ea typeface="Calibri" panose="020F0502020204030204" pitchFamily="34" charset="0"/>
                <a:cs typeface="Calibri" panose="020F0502020204030204" pitchFamily="34" charset="0"/>
              </a:rPr>
              <a:t>This </a:t>
            </a:r>
            <a:r>
              <a:rPr lang="en-US" sz="2800" b="0" i="1" dirty="0">
                <a:effectLst/>
                <a:latin typeface="Times New Roman" panose="02020603050405020304" pitchFamily="18" charset="0"/>
                <a:ea typeface="Times New Roman" panose="02020603050405020304" pitchFamily="18" charset="0"/>
              </a:rPr>
              <a:t>draft copy </a:t>
            </a:r>
            <a:r>
              <a:rPr lang="en-US" sz="2800" b="0" dirty="0">
                <a:effectLst/>
                <a:latin typeface="Times New Roman" panose="02020603050405020304" pitchFamily="18" charset="0"/>
                <a:ea typeface="Times New Roman" panose="02020603050405020304" pitchFamily="18" charset="0"/>
              </a:rPr>
              <a:t>can be routed and viewed by all persons required to review the contract prior to it being signed by the legal signers for the local.  </a:t>
            </a:r>
            <a:endParaRPr lang="en-US" sz="2800" b="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7529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DocuSign Emails</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914400"/>
            <a:ext cx="8534400" cy="5257800"/>
          </a:xfrm>
        </p:spPr>
        <p:txBody>
          <a:bodyPr/>
          <a:lstStyle/>
          <a:p>
            <a:pPr marL="0" indent="0">
              <a:buNone/>
            </a:pPr>
            <a:r>
              <a:rPr lang="en-US" sz="4400" b="1" u="sng"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Examples:</a:t>
            </a:r>
            <a:endParaRPr lang="en-US" sz="4400" b="1" u="sng"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The email a legal signer will receive will be from DocuSign NA3 System &lt; </a:t>
            </a:r>
            <a:r>
              <a:rPr lang="en-US" sz="2400" b="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dse_NA3@docusign.net</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1">
              <a:spcBef>
                <a:spcPts val="0"/>
              </a:spcBef>
              <a:spcAft>
                <a:spcPts val="0"/>
              </a:spcAft>
              <a:buFont typeface="Wingdings" panose="05000000000000000000" pitchFamily="2" charset="2"/>
              <a:buChar char="v"/>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FYI – email </a:t>
            </a:r>
            <a:r>
              <a:rPr lang="en-US" sz="2400" u="sng" dirty="0">
                <a:effectLst/>
                <a:latin typeface="Times New Roman" panose="02020603050405020304" pitchFamily="18" charset="0"/>
                <a:ea typeface="Times New Roman" panose="02020603050405020304" pitchFamily="18" charset="0"/>
                <a:cs typeface="Times New Roman" panose="02020603050405020304" pitchFamily="18" charset="0"/>
              </a:rPr>
              <a:t>may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go to their SPAM or Junk email folder.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buFont typeface="Wingdings" panose="05000000000000000000" pitchFamily="2" charset="2"/>
              <a:buChar char="q"/>
            </a:pP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Subject of email will be your agency name, phase of the project, SCM# (tracking # for DocuSign), project DES #, EDS #.</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buFont typeface="Wingdings" panose="05000000000000000000" pitchFamily="2" charset="2"/>
              <a:buChar char="q"/>
            </a:pP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buFont typeface="Wingdings" panose="05000000000000000000" pitchFamily="2" charset="2"/>
              <a:buChar char="q"/>
            </a:pP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Legal Signers can view the document prior to signing by clicking </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REVIEW DOCUMENT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ctr">
              <a:spcBef>
                <a:spcPts val="0"/>
              </a:spcBef>
              <a:spcAft>
                <a:spcPts val="0"/>
              </a:spcAft>
              <a:buNone/>
            </a:pP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a:spcBef>
                <a:spcPts val="0"/>
              </a:spcBef>
              <a:spcAft>
                <a:spcPts val="0"/>
              </a:spcAft>
              <a:buNone/>
            </a:pP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See em</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ail </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examples on the next slides.</a:t>
            </a:r>
          </a:p>
          <a:p>
            <a:pPr marL="0" indent="0">
              <a:buNone/>
            </a:pPr>
            <a:endParaRPr lang="en-US" dirty="0"/>
          </a:p>
        </p:txBody>
      </p:sp>
    </p:spTree>
    <p:extLst>
      <p:ext uri="{BB962C8B-B14F-4D97-AF65-F5344CB8AC3E}">
        <p14:creationId xmlns:p14="http://schemas.microsoft.com/office/powerpoint/2010/main" val="2120302851"/>
      </p:ext>
    </p:extLst>
  </p:cSld>
  <p:clrMapOvr>
    <a:masterClrMapping/>
  </p:clrMapOvr>
</p:sld>
</file>

<file path=ppt/theme/theme1.xml><?xml version="1.0" encoding="utf-8"?>
<a:theme xmlns:a="http://schemas.openxmlformats.org/drawingml/2006/main" name="FINALtesttemplate4-13-10">
  <a:themeElements>
    <a:clrScheme name="3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3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3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2984c58-bf28-476c-867d-1e8b1ede739d" xsi:nil="true"/>
    <lcf76f155ced4ddcb4097134ff3c332f xmlns="3cc0541f-1247-4d45-8ce1-8224fd0566f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612CBFCD29024E819FD045922278B2" ma:contentTypeVersion="11" ma:contentTypeDescription="Create a new document." ma:contentTypeScope="" ma:versionID="ecf2253205db71b4ce226e5bf4fc0fab">
  <xsd:schema xmlns:xsd="http://www.w3.org/2001/XMLSchema" xmlns:xs="http://www.w3.org/2001/XMLSchema" xmlns:p="http://schemas.microsoft.com/office/2006/metadata/properties" xmlns:ns2="3cc0541f-1247-4d45-8ce1-8224fd0566f6" xmlns:ns3="12984c58-bf28-476c-867d-1e8b1ede739d" targetNamespace="http://schemas.microsoft.com/office/2006/metadata/properties" ma:root="true" ma:fieldsID="07e29e09693de4b1736be9549a79f2ea" ns2:_="" ns3:_="">
    <xsd:import namespace="3cc0541f-1247-4d45-8ce1-8224fd0566f6"/>
    <xsd:import namespace="12984c58-bf28-476c-867d-1e8b1ede739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c0541f-1247-4d45-8ce1-8224fd0566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2675d46-00a0-495e-b90c-e7abf5d36b7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984c58-bf28-476c-867d-1e8b1ede739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80a5eb4-4434-46dd-8924-2b804ef491c7}" ma:internalName="TaxCatchAll" ma:showField="CatchAllData" ma:web="12984c58-bf28-476c-867d-1e8b1ede73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AAEB31-8E62-46B0-BED9-A8F256C0DA17}">
  <ds:schemaRefs>
    <ds:schemaRef ds:uri="http://schemas.microsoft.com/office/2006/metadata/properties"/>
    <ds:schemaRef ds:uri="http://schemas.microsoft.com/office/infopath/2007/PartnerControls"/>
    <ds:schemaRef ds:uri="12984c58-bf28-476c-867d-1e8b1ede739d"/>
    <ds:schemaRef ds:uri="3cc0541f-1247-4d45-8ce1-8224fd0566f6"/>
  </ds:schemaRefs>
</ds:datastoreItem>
</file>

<file path=customXml/itemProps2.xml><?xml version="1.0" encoding="utf-8"?>
<ds:datastoreItem xmlns:ds="http://schemas.openxmlformats.org/officeDocument/2006/customXml" ds:itemID="{2CF78CC4-2CE5-450F-A4D4-455DF52BD484}">
  <ds:schemaRefs>
    <ds:schemaRef ds:uri="http://schemas.microsoft.com/sharepoint/v3/contenttype/forms"/>
  </ds:schemaRefs>
</ds:datastoreItem>
</file>

<file path=customXml/itemProps3.xml><?xml version="1.0" encoding="utf-8"?>
<ds:datastoreItem xmlns:ds="http://schemas.openxmlformats.org/officeDocument/2006/customXml" ds:itemID="{EE8B3997-5DEE-4F7B-99AE-3B27FA53C2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c0541f-1247-4d45-8ce1-8224fd0566f6"/>
    <ds:schemaRef ds:uri="12984c58-bf28-476c-867d-1e8b1ede73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FINALtesttemplate4-13-10</Template>
  <TotalTime>32052</TotalTime>
  <Words>1793</Words>
  <Application>Microsoft Office PowerPoint</Application>
  <PresentationFormat>On-screen Show (4:3)</PresentationFormat>
  <Paragraphs>161</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FINALtesttemplate4-13-10</vt:lpstr>
      <vt:lpstr>PowerPoint Presentation</vt:lpstr>
      <vt:lpstr>DocuSign</vt:lpstr>
      <vt:lpstr>DocuSign ‒ Legal Binding Authority</vt:lpstr>
      <vt:lpstr>DocuSign ‒ Legal Binding Authority</vt:lpstr>
      <vt:lpstr>DocuSign ‒ Legal Binding Authority</vt:lpstr>
      <vt:lpstr>DocuSign ‒ Legal Binding Authority</vt:lpstr>
      <vt:lpstr>DocuSign ‒ Legal Binding Authority</vt:lpstr>
      <vt:lpstr>DocuSign ‒ Routing for Signatures</vt:lpstr>
      <vt:lpstr>DocuSign ‒ DocuSign Emails</vt:lpstr>
      <vt:lpstr>DocuSign ‒ DocuSign Emails</vt:lpstr>
      <vt:lpstr>DocuSign ‒ DocuSign Emails</vt:lpstr>
      <vt:lpstr>DocuSign ‒ Authorization Code</vt:lpstr>
      <vt:lpstr>DocuSign ‒       DocuSign Emails</vt:lpstr>
      <vt:lpstr>DocuSign ‒         DocuSign Emails</vt:lpstr>
      <vt:lpstr>DocuSign ‒ Lifecycle of the Contract</vt:lpstr>
      <vt:lpstr>DocuSign ‒ Lifecycle of the Contract - continued</vt:lpstr>
      <vt:lpstr>DocuSign ‒ Helpful Links</vt:lpstr>
      <vt:lpstr>LPA Program Contacts</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lmcgrannahan</dc:creator>
  <cp:lastModifiedBy>Hudson, Cassandra L</cp:lastModifiedBy>
  <cp:revision>2451</cp:revision>
  <dcterms:created xsi:type="dcterms:W3CDTF">2010-04-15T13:29:07Z</dcterms:created>
  <dcterms:modified xsi:type="dcterms:W3CDTF">2025-08-29T18:00:23Z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0x0101005F612CBFCD29024E819FD045922278B2</vt:lpwstr>
  </property>
</Properties>
</file>