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  <p:sldMasterId id="2147483679" r:id="rId2"/>
    <p:sldMasterId id="2147483680" r:id="rId3"/>
  </p:sldMasterIdLst>
  <p:notesMasterIdLst>
    <p:notesMasterId r:id="rId15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Oswald" panose="00000500000000000000" pitchFamily="2" charset="0"/>
      <p:regular r:id="rId21"/>
      <p:bold r:id="rId22"/>
    </p:embeddedFont>
    <p:embeddedFont>
      <p:font typeface="Roboto" panose="02000000000000000000" pitchFamily="2" charset="0"/>
      <p:regular r:id="rId23"/>
      <p:bold r:id="rId24"/>
      <p:italic r:id="rId25"/>
      <p:boldItalic r:id="rId26"/>
    </p:embeddedFont>
    <p:embeddedFont>
      <p:font typeface="Saira Semi Condensed" panose="020B0604020202020204" charset="0"/>
      <p:regular r:id="rId27"/>
      <p:bold r:id="rId28"/>
    </p:embeddedFont>
    <p:embeddedFont>
      <p:font typeface="Saira SemiCondensed Light" panose="020B0604020202020204" charset="0"/>
      <p:regular r:id="rId29"/>
      <p:bold r:id="rId30"/>
    </p:embeddedFont>
    <p:embeddedFont>
      <p:font typeface="Viga" panose="020B0604020202020204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g21077b880a7_2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1" name="Google Shape;1171;g21077b880a7_2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/>
              <a:t>Next Slide</a:t>
            </a:r>
            <a:endParaRPr sz="1400" b="1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g21077b880a7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4" name="Google Shape;1224;g21077b880a7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91300" rIns="91300" bIns="91300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NEXT SLIDE</a:t>
            </a:r>
            <a:endParaRPr sz="14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g22c98332c68_0_2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0" name="Google Shape;1230;g22c98332c68_0_2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g21077b880a7_2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6" name="Google Shape;1176;g21077b880a7_2_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91300" rIns="91300" bIns="91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Next Slide</a:t>
            </a:r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g24767aba16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2" name="Google Shape;1182;g24767aba16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91300" rIns="91300" bIns="91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Next Slide</a:t>
            </a:r>
            <a:endParaRPr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g2504f05972c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8" name="Google Shape;1188;g2504f05972c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91300" rIns="91300" bIns="91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Next Slide</a:t>
            </a:r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g21077b880a7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4" name="Google Shape;1194;g21077b880a7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91300" rIns="91300" bIns="91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Next Slide</a:t>
            </a:r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21077b880a7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0" name="Google Shape;1200;g21077b880a7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91300" rIns="91300" bIns="91300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NEXT SLIDE</a:t>
            </a:r>
            <a:endParaRPr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g24767aba16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6" name="Google Shape;1206;g24767aba16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g24767aba16f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2" name="Google Shape;1212;g24767aba16f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g24767aba16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8" name="Google Shape;1218;g24767aba16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476" y="734377"/>
            <a:ext cx="4825818" cy="43114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315"/>
                </a:moveTo>
                <a:lnTo>
                  <a:pt x="0" y="21600"/>
                </a:lnTo>
                <a:lnTo>
                  <a:pt x="17128" y="17544"/>
                </a:lnTo>
                <a:lnTo>
                  <a:pt x="20654" y="11770"/>
                </a:lnTo>
                <a:lnTo>
                  <a:pt x="18530" y="14144"/>
                </a:lnTo>
                <a:lnTo>
                  <a:pt x="21600" y="8115"/>
                </a:lnTo>
                <a:lnTo>
                  <a:pt x="9944" y="0"/>
                </a:lnTo>
                <a:close/>
              </a:path>
            </a:pathLst>
          </a:custGeom>
          <a:solidFill>
            <a:srgbClr val="0B0D18">
              <a:alpha val="20392"/>
            </a:srgbClr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4"/>
          <p:cNvSpPr/>
          <p:nvPr/>
        </p:nvSpPr>
        <p:spPr>
          <a:xfrm>
            <a:off x="-1" y="10000"/>
            <a:ext cx="844398" cy="51335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4"/>
          <p:cNvSpPr/>
          <p:nvPr/>
        </p:nvSpPr>
        <p:spPr>
          <a:xfrm>
            <a:off x="-1" y="712470"/>
            <a:ext cx="4584384" cy="38676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0" y="3508"/>
                </a:lnTo>
                <a:lnTo>
                  <a:pt x="6395" y="0"/>
                </a:lnTo>
                <a:lnTo>
                  <a:pt x="21600" y="6993"/>
                </a:lnTo>
                <a:lnTo>
                  <a:pt x="17689" y="1939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4"/>
          <p:cNvSpPr/>
          <p:nvPr/>
        </p:nvSpPr>
        <p:spPr>
          <a:xfrm>
            <a:off x="7592854" y="0"/>
            <a:ext cx="1551150" cy="9296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5677" y="13378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4"/>
          <p:cNvSpPr/>
          <p:nvPr/>
        </p:nvSpPr>
        <p:spPr>
          <a:xfrm>
            <a:off x="7155666" y="4163377"/>
            <a:ext cx="1699758" cy="9801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6101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7635726" y="4243388"/>
            <a:ext cx="1508274" cy="9001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8547257" y="-2"/>
            <a:ext cx="561492" cy="3552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1918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7209472" y="-2"/>
            <a:ext cx="1714014" cy="11206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44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7199947" y="-1"/>
            <a:ext cx="782460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262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8238172" y="65244"/>
            <a:ext cx="905850" cy="63768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92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7732870" y="-1"/>
            <a:ext cx="1080594" cy="6810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903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8116251" y="234313"/>
            <a:ext cx="1027728" cy="7315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377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8783001" y="741520"/>
            <a:ext cx="360990" cy="2514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51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7926228" y="-1"/>
            <a:ext cx="173826" cy="1128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6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7222331" y="-2"/>
            <a:ext cx="1309662" cy="849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9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7729537" y="-2"/>
            <a:ext cx="507222" cy="3281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58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1" name="Google Shape;71;p14"/>
          <p:cNvGrpSpPr/>
          <p:nvPr/>
        </p:nvGrpSpPr>
        <p:grpSpPr>
          <a:xfrm>
            <a:off x="6677976" y="4591049"/>
            <a:ext cx="872008" cy="585306"/>
            <a:chOff x="6677976" y="4591049"/>
            <a:chExt cx="872008" cy="585306"/>
          </a:xfrm>
        </p:grpSpPr>
        <p:sp>
          <p:nvSpPr>
            <p:cNvPr id="72" name="Google Shape;72;p14"/>
            <p:cNvSpPr/>
            <p:nvPr/>
          </p:nvSpPr>
          <p:spPr>
            <a:xfrm>
              <a:off x="6780370" y="51034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6746556" y="504872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6712267" y="499443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6677976" y="493966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6865143" y="512587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6831329" y="507158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6797038" y="50172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6762749" y="496252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6728935" y="490823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6916101" y="509444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6881812" y="503967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6847522" y="498538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6813231" y="493109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6779418" y="487632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7000874" y="511730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6966584" y="506253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6932293" y="50082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4"/>
            <p:cNvSpPr/>
            <p:nvPr/>
          </p:nvSpPr>
          <p:spPr>
            <a:xfrm>
              <a:off x="6898004" y="495347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4"/>
            <p:cNvSpPr/>
            <p:nvPr/>
          </p:nvSpPr>
          <p:spPr>
            <a:xfrm>
              <a:off x="6864190" y="489918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4"/>
            <p:cNvSpPr/>
            <p:nvPr/>
          </p:nvSpPr>
          <p:spPr>
            <a:xfrm>
              <a:off x="6829900" y="484489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4"/>
            <p:cNvSpPr/>
            <p:nvPr/>
          </p:nvSpPr>
          <p:spPr>
            <a:xfrm>
              <a:off x="7085647" y="513968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4"/>
            <p:cNvSpPr/>
            <p:nvPr/>
          </p:nvSpPr>
          <p:spPr>
            <a:xfrm>
              <a:off x="7051356" y="508539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4"/>
            <p:cNvSpPr/>
            <p:nvPr/>
          </p:nvSpPr>
          <p:spPr>
            <a:xfrm>
              <a:off x="7017067" y="503110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4"/>
            <p:cNvSpPr/>
            <p:nvPr/>
          </p:nvSpPr>
          <p:spPr>
            <a:xfrm>
              <a:off x="6982776" y="497633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4"/>
            <p:cNvSpPr/>
            <p:nvPr/>
          </p:nvSpPr>
          <p:spPr>
            <a:xfrm>
              <a:off x="6948962" y="49220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4"/>
            <p:cNvSpPr/>
            <p:nvPr/>
          </p:nvSpPr>
          <p:spPr>
            <a:xfrm>
              <a:off x="6914673" y="486727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4"/>
            <p:cNvSpPr/>
            <p:nvPr/>
          </p:nvSpPr>
          <p:spPr>
            <a:xfrm>
              <a:off x="6880382" y="481298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4"/>
            <p:cNvSpPr/>
            <p:nvPr/>
          </p:nvSpPr>
          <p:spPr>
            <a:xfrm>
              <a:off x="7136129" y="510825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4"/>
            <p:cNvSpPr/>
            <p:nvPr/>
          </p:nvSpPr>
          <p:spPr>
            <a:xfrm>
              <a:off x="7101838" y="505348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4"/>
            <p:cNvSpPr/>
            <p:nvPr/>
          </p:nvSpPr>
          <p:spPr>
            <a:xfrm>
              <a:off x="7067549" y="499919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7033735" y="494490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4"/>
            <p:cNvSpPr/>
            <p:nvPr/>
          </p:nvSpPr>
          <p:spPr>
            <a:xfrm>
              <a:off x="6999445" y="489013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6965155" y="483584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6930865" y="478107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7220901" y="5130641"/>
              <a:ext cx="41904" cy="3715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21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4"/>
            <p:cNvSpPr/>
            <p:nvPr/>
          </p:nvSpPr>
          <p:spPr>
            <a:xfrm>
              <a:off x="7186612" y="507634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4"/>
            <p:cNvSpPr/>
            <p:nvPr/>
          </p:nvSpPr>
          <p:spPr>
            <a:xfrm>
              <a:off x="7152322" y="502205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14"/>
            <p:cNvSpPr/>
            <p:nvPr/>
          </p:nvSpPr>
          <p:spPr>
            <a:xfrm>
              <a:off x="7118507" y="496728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14"/>
            <p:cNvSpPr/>
            <p:nvPr/>
          </p:nvSpPr>
          <p:spPr>
            <a:xfrm>
              <a:off x="7084218" y="49129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4"/>
            <p:cNvSpPr/>
            <p:nvPr/>
          </p:nvSpPr>
          <p:spPr>
            <a:xfrm>
              <a:off x="7049928" y="485870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4"/>
            <p:cNvSpPr/>
            <p:nvPr/>
          </p:nvSpPr>
          <p:spPr>
            <a:xfrm>
              <a:off x="7015637" y="480393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6981824" y="474964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7271384" y="509920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7237093" y="504491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4"/>
            <p:cNvSpPr/>
            <p:nvPr/>
          </p:nvSpPr>
          <p:spPr>
            <a:xfrm>
              <a:off x="7202804" y="499014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4"/>
            <p:cNvSpPr/>
            <p:nvPr/>
          </p:nvSpPr>
          <p:spPr>
            <a:xfrm>
              <a:off x="7168990" y="493585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4"/>
            <p:cNvSpPr/>
            <p:nvPr/>
          </p:nvSpPr>
          <p:spPr>
            <a:xfrm>
              <a:off x="7134700" y="488108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7100410" y="48267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4"/>
            <p:cNvSpPr/>
            <p:nvPr/>
          </p:nvSpPr>
          <p:spPr>
            <a:xfrm>
              <a:off x="7066597" y="477250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14"/>
            <p:cNvSpPr/>
            <p:nvPr/>
          </p:nvSpPr>
          <p:spPr>
            <a:xfrm>
              <a:off x="7032306" y="471773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4"/>
            <p:cNvSpPr/>
            <p:nvPr/>
          </p:nvSpPr>
          <p:spPr>
            <a:xfrm>
              <a:off x="7356156" y="512206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14"/>
            <p:cNvSpPr/>
            <p:nvPr/>
          </p:nvSpPr>
          <p:spPr>
            <a:xfrm>
              <a:off x="7321867" y="506730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14"/>
            <p:cNvSpPr/>
            <p:nvPr/>
          </p:nvSpPr>
          <p:spPr>
            <a:xfrm>
              <a:off x="7287576" y="501300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4"/>
            <p:cNvSpPr/>
            <p:nvPr/>
          </p:nvSpPr>
          <p:spPr>
            <a:xfrm>
              <a:off x="7253762" y="495871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7219473" y="490394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7185182" y="484965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4"/>
            <p:cNvSpPr/>
            <p:nvPr/>
          </p:nvSpPr>
          <p:spPr>
            <a:xfrm>
              <a:off x="7151368" y="479488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4"/>
            <p:cNvSpPr/>
            <p:nvPr/>
          </p:nvSpPr>
          <p:spPr>
            <a:xfrm>
              <a:off x="7117079" y="474059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7082788" y="468629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4"/>
            <p:cNvSpPr/>
            <p:nvPr/>
          </p:nvSpPr>
          <p:spPr>
            <a:xfrm>
              <a:off x="7406638" y="509016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4"/>
            <p:cNvSpPr/>
            <p:nvPr/>
          </p:nvSpPr>
          <p:spPr>
            <a:xfrm>
              <a:off x="7372349" y="503586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4"/>
            <p:cNvSpPr/>
            <p:nvPr/>
          </p:nvSpPr>
          <p:spPr>
            <a:xfrm>
              <a:off x="7338535" y="498109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4"/>
            <p:cNvSpPr/>
            <p:nvPr/>
          </p:nvSpPr>
          <p:spPr>
            <a:xfrm>
              <a:off x="7304245" y="492680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7269955" y="487251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4"/>
            <p:cNvSpPr/>
            <p:nvPr/>
          </p:nvSpPr>
          <p:spPr>
            <a:xfrm>
              <a:off x="7235665" y="48177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7201851" y="476345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7167562" y="470868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7133272" y="465439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7457122" y="5058250"/>
              <a:ext cx="41904" cy="3715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21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4"/>
            <p:cNvSpPr/>
            <p:nvPr/>
          </p:nvSpPr>
          <p:spPr>
            <a:xfrm>
              <a:off x="7423307" y="500395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7389018" y="494966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7354728" y="489489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7320437" y="484060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7286624" y="478631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7252334" y="47315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7218043" y="467725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7184230" y="462248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47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14"/>
            <p:cNvSpPr/>
            <p:nvPr/>
          </p:nvSpPr>
          <p:spPr>
            <a:xfrm>
              <a:off x="7508080" y="502681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14"/>
            <p:cNvSpPr/>
            <p:nvPr/>
          </p:nvSpPr>
          <p:spPr>
            <a:xfrm>
              <a:off x="7473791" y="497252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7439500" y="491775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7405210" y="486346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7371397" y="480869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7337106" y="475440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7302817" y="470011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7268526" y="464534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4"/>
            <p:cNvSpPr/>
            <p:nvPr/>
          </p:nvSpPr>
          <p:spPr>
            <a:xfrm>
              <a:off x="7234712" y="459104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8" name="Google Shape;158;p14"/>
          <p:cNvSpPr txBox="1">
            <a:spLocks noGrp="1"/>
          </p:cNvSpPr>
          <p:nvPr>
            <p:ph type="ctrTitle"/>
          </p:nvPr>
        </p:nvSpPr>
        <p:spPr>
          <a:xfrm>
            <a:off x="489100" y="1855563"/>
            <a:ext cx="36687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Font typeface="Oswald"/>
              <a:buNone/>
              <a:defRPr sz="4000" b="1" i="0"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59" name="Google Shape;159;p14"/>
          <p:cNvSpPr txBox="1">
            <a:spLocks noGrp="1"/>
          </p:cNvSpPr>
          <p:nvPr>
            <p:ph type="subTitle" idx="1"/>
          </p:nvPr>
        </p:nvSpPr>
        <p:spPr>
          <a:xfrm>
            <a:off x="489100" y="3036075"/>
            <a:ext cx="32436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aira Semi Condensed"/>
              <a:buNone/>
              <a:defRPr sz="1800" b="1">
                <a:solidFill>
                  <a:schemeClr val="accent2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defRPr>
            </a:lvl1pPr>
            <a:lvl2pPr lvl="1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4pPr>
            <a:lvl5pPr lvl="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5pPr>
            <a:lvl6pPr lvl="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6pPr>
            <a:lvl7pPr lvl="6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7pPr>
            <a:lvl8pPr lvl="7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8pPr>
            <a:lvl9pPr lvl="8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pic>
        <p:nvPicPr>
          <p:cNvPr id="160" name="Google Shape;160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4399" y="4906625"/>
            <a:ext cx="294053" cy="25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4"/>
          <p:cNvSpPr txBox="1"/>
          <p:nvPr/>
        </p:nvSpPr>
        <p:spPr>
          <a:xfrm>
            <a:off x="1090601" y="4866975"/>
            <a:ext cx="1868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151E49"/>
                </a:solidFill>
                <a:latin typeface="Oswald"/>
                <a:ea typeface="Oswald"/>
                <a:cs typeface="Oswald"/>
                <a:sym typeface="Oswald"/>
              </a:rPr>
              <a:t>@EducateIN</a:t>
            </a:r>
            <a:endParaRPr sz="1600" b="1" i="0" u="none" strike="noStrike" cap="none">
              <a:solidFill>
                <a:srgbClr val="151E49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5"/>
          <p:cNvSpPr/>
          <p:nvPr/>
        </p:nvSpPr>
        <p:spPr>
          <a:xfrm>
            <a:off x="-975" y="4688627"/>
            <a:ext cx="8138178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1983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5"/>
          <p:cNvSpPr/>
          <p:nvPr/>
        </p:nvSpPr>
        <p:spPr>
          <a:xfrm>
            <a:off x="0" y="511492"/>
            <a:ext cx="6746544" cy="68245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810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5"/>
          <p:cNvSpPr/>
          <p:nvPr/>
        </p:nvSpPr>
        <p:spPr>
          <a:xfrm>
            <a:off x="8547257" y="-2"/>
            <a:ext cx="561492" cy="3552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1918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5"/>
          <p:cNvSpPr/>
          <p:nvPr/>
        </p:nvSpPr>
        <p:spPr>
          <a:xfrm>
            <a:off x="7209472" y="-2"/>
            <a:ext cx="1714014" cy="11206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44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5"/>
          <p:cNvSpPr/>
          <p:nvPr/>
        </p:nvSpPr>
        <p:spPr>
          <a:xfrm>
            <a:off x="7199947" y="-1"/>
            <a:ext cx="782460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262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5"/>
          <p:cNvSpPr/>
          <p:nvPr/>
        </p:nvSpPr>
        <p:spPr>
          <a:xfrm>
            <a:off x="8238172" y="65244"/>
            <a:ext cx="905850" cy="63768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92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5"/>
          <p:cNvSpPr/>
          <p:nvPr/>
        </p:nvSpPr>
        <p:spPr>
          <a:xfrm>
            <a:off x="7732870" y="-1"/>
            <a:ext cx="1080594" cy="6810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903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5"/>
          <p:cNvSpPr/>
          <p:nvPr/>
        </p:nvSpPr>
        <p:spPr>
          <a:xfrm>
            <a:off x="8116251" y="234313"/>
            <a:ext cx="1027728" cy="7315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377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5"/>
          <p:cNvSpPr/>
          <p:nvPr/>
        </p:nvSpPr>
        <p:spPr>
          <a:xfrm>
            <a:off x="8783001" y="741520"/>
            <a:ext cx="360990" cy="2514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51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5"/>
          <p:cNvSpPr/>
          <p:nvPr/>
        </p:nvSpPr>
        <p:spPr>
          <a:xfrm>
            <a:off x="7926228" y="-1"/>
            <a:ext cx="173826" cy="1128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6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5"/>
          <p:cNvSpPr/>
          <p:nvPr/>
        </p:nvSpPr>
        <p:spPr>
          <a:xfrm>
            <a:off x="7222331" y="-2"/>
            <a:ext cx="1309662" cy="849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9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5"/>
          <p:cNvSpPr/>
          <p:nvPr/>
        </p:nvSpPr>
        <p:spPr>
          <a:xfrm>
            <a:off x="7729537" y="-2"/>
            <a:ext cx="507222" cy="3281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58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5"/>
          <p:cNvSpPr/>
          <p:nvPr/>
        </p:nvSpPr>
        <p:spPr>
          <a:xfrm>
            <a:off x="1000" y="4774400"/>
            <a:ext cx="9143982" cy="36860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5"/>
          <p:cNvSpPr txBox="1">
            <a:spLocks noGrp="1"/>
          </p:cNvSpPr>
          <p:nvPr>
            <p:ph type="title"/>
          </p:nvPr>
        </p:nvSpPr>
        <p:spPr>
          <a:xfrm>
            <a:off x="616200" y="511500"/>
            <a:ext cx="52626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i="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5"/>
          <p:cNvSpPr txBox="1">
            <a:spLocks noGrp="1"/>
          </p:cNvSpPr>
          <p:nvPr>
            <p:ph type="body" idx="1"/>
          </p:nvPr>
        </p:nvSpPr>
        <p:spPr>
          <a:xfrm>
            <a:off x="846150" y="1418300"/>
            <a:ext cx="6746700" cy="28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Char char="●"/>
              <a:defRPr sz="2100" b="1">
                <a:latin typeface="Oswald"/>
                <a:ea typeface="Oswald"/>
                <a:cs typeface="Oswald"/>
                <a:sym typeface="Oswald"/>
              </a:defRPr>
            </a:lvl1pPr>
            <a:lvl2pPr marL="914400" lvl="1" indent="-2984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swald"/>
              <a:buChar char="○"/>
              <a:defRPr sz="1900">
                <a:latin typeface="Oswald"/>
                <a:ea typeface="Oswald"/>
                <a:cs typeface="Oswald"/>
                <a:sym typeface="Oswald"/>
              </a:defRPr>
            </a:lvl2pPr>
            <a:lvl3pPr marL="1371600" lvl="2" indent="-3365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swald"/>
              <a:buChar char="■"/>
              <a:defRPr sz="1700">
                <a:latin typeface="Oswald"/>
                <a:ea typeface="Oswald"/>
                <a:cs typeface="Oswald"/>
                <a:sym typeface="Oswald"/>
              </a:defRPr>
            </a:lvl3pPr>
            <a:lvl4pPr marL="1828800" lvl="3" indent="-3238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Font typeface="Oswald"/>
              <a:buChar char="●"/>
              <a:defRPr sz="1500">
                <a:latin typeface="Oswald"/>
                <a:ea typeface="Oswald"/>
                <a:cs typeface="Oswald"/>
                <a:sym typeface="Oswald"/>
              </a:defRPr>
            </a:lvl4pPr>
            <a:lvl5pPr marL="2286000" lvl="4" indent="-3238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Font typeface="Oswald"/>
              <a:buChar char="○"/>
              <a:defRPr sz="1500">
                <a:latin typeface="Oswald"/>
                <a:ea typeface="Oswald"/>
                <a:cs typeface="Oswald"/>
                <a:sym typeface="Oswald"/>
              </a:defRPr>
            </a:lvl5pPr>
            <a:lvl6pPr marL="2743200" lvl="5" indent="-3238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Font typeface="Oswald"/>
              <a:buChar char="■"/>
              <a:defRPr sz="1500">
                <a:latin typeface="Oswald"/>
                <a:ea typeface="Oswald"/>
                <a:cs typeface="Oswald"/>
                <a:sym typeface="Oswald"/>
              </a:defRPr>
            </a:lvl6pPr>
            <a:lvl7pPr marL="3200400" lvl="6" indent="-3238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Font typeface="Oswald"/>
              <a:buChar char="●"/>
              <a:defRPr sz="1500">
                <a:latin typeface="Oswald"/>
                <a:ea typeface="Oswald"/>
                <a:cs typeface="Oswald"/>
                <a:sym typeface="Oswald"/>
              </a:defRPr>
            </a:lvl7pPr>
            <a:lvl8pPr marL="3657600" lvl="7" indent="-3238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Font typeface="Oswald"/>
              <a:buChar char="○"/>
              <a:defRPr sz="1500">
                <a:latin typeface="Oswald"/>
                <a:ea typeface="Oswald"/>
                <a:cs typeface="Oswald"/>
                <a:sym typeface="Oswald"/>
              </a:defRPr>
            </a:lvl8pPr>
            <a:lvl9pPr marL="4114800" lvl="8" indent="-32385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500"/>
              <a:buFont typeface="Oswald"/>
              <a:buChar char="■"/>
              <a:defRPr sz="15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78" name="Google Shape;178;p15"/>
          <p:cNvSpPr/>
          <p:nvPr/>
        </p:nvSpPr>
        <p:spPr>
          <a:xfrm>
            <a:off x="9150181" y="4228344"/>
            <a:ext cx="40554" cy="3850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5858" y="0"/>
                </a:moveTo>
                <a:lnTo>
                  <a:pt x="0" y="16416"/>
                </a:lnTo>
                <a:lnTo>
                  <a:pt x="21600" y="21600"/>
                </a:lnTo>
                <a:close/>
              </a:path>
            </a:pathLst>
          </a:custGeom>
          <a:solidFill>
            <a:srgbClr val="72727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174" y="4850163"/>
            <a:ext cx="294053" cy="25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5"/>
          <p:cNvSpPr txBox="1"/>
          <p:nvPr/>
        </p:nvSpPr>
        <p:spPr>
          <a:xfrm>
            <a:off x="304376" y="4810513"/>
            <a:ext cx="1868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151E49"/>
                </a:solidFill>
                <a:latin typeface="Oswald"/>
                <a:ea typeface="Oswald"/>
                <a:cs typeface="Oswald"/>
                <a:sym typeface="Oswald"/>
              </a:rPr>
              <a:t>@EducateIN</a:t>
            </a:r>
            <a:endParaRPr sz="1600" b="1" i="0" u="none" strike="noStrike" cap="none">
              <a:solidFill>
                <a:srgbClr val="151E49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151E4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inverse">
  <p:cSld name="TITLE_1_2">
    <p:bg>
      <p:bgPr>
        <a:solidFill>
          <a:schemeClr val="dk1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6"/>
          <p:cNvSpPr/>
          <p:nvPr/>
        </p:nvSpPr>
        <p:spPr>
          <a:xfrm>
            <a:off x="476" y="734377"/>
            <a:ext cx="4825818" cy="43114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315"/>
                </a:moveTo>
                <a:lnTo>
                  <a:pt x="0" y="21600"/>
                </a:lnTo>
                <a:lnTo>
                  <a:pt x="17128" y="17544"/>
                </a:lnTo>
                <a:lnTo>
                  <a:pt x="20654" y="11770"/>
                </a:lnTo>
                <a:lnTo>
                  <a:pt x="18530" y="14144"/>
                </a:lnTo>
                <a:lnTo>
                  <a:pt x="21600" y="8115"/>
                </a:lnTo>
                <a:lnTo>
                  <a:pt x="9944" y="0"/>
                </a:lnTo>
                <a:close/>
              </a:path>
            </a:pathLst>
          </a:custGeom>
          <a:solidFill>
            <a:srgbClr val="FFFFFF">
              <a:alpha val="14509"/>
            </a:srgbClr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6"/>
          <p:cNvSpPr/>
          <p:nvPr/>
        </p:nvSpPr>
        <p:spPr>
          <a:xfrm>
            <a:off x="-1" y="10000"/>
            <a:ext cx="844398" cy="51335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6"/>
          <p:cNvSpPr/>
          <p:nvPr/>
        </p:nvSpPr>
        <p:spPr>
          <a:xfrm>
            <a:off x="-1" y="712470"/>
            <a:ext cx="4584384" cy="38676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0" y="3508"/>
                </a:lnTo>
                <a:lnTo>
                  <a:pt x="6395" y="0"/>
                </a:lnTo>
                <a:lnTo>
                  <a:pt x="21600" y="6993"/>
                </a:lnTo>
                <a:lnTo>
                  <a:pt x="17689" y="19398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6"/>
          <p:cNvSpPr/>
          <p:nvPr/>
        </p:nvSpPr>
        <p:spPr>
          <a:xfrm>
            <a:off x="7592854" y="0"/>
            <a:ext cx="1551150" cy="9296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5677" y="133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4509"/>
            </a:srgbClr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6"/>
          <p:cNvSpPr/>
          <p:nvPr/>
        </p:nvSpPr>
        <p:spPr>
          <a:xfrm>
            <a:off x="7155666" y="4163377"/>
            <a:ext cx="1699758" cy="9801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6101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6"/>
          <p:cNvSpPr/>
          <p:nvPr/>
        </p:nvSpPr>
        <p:spPr>
          <a:xfrm>
            <a:off x="7635726" y="4243388"/>
            <a:ext cx="1508274" cy="9001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6"/>
          <p:cNvSpPr/>
          <p:nvPr/>
        </p:nvSpPr>
        <p:spPr>
          <a:xfrm>
            <a:off x="-2" y="4048124"/>
            <a:ext cx="1107756" cy="78343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0234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6"/>
          <p:cNvSpPr/>
          <p:nvPr/>
        </p:nvSpPr>
        <p:spPr>
          <a:xfrm>
            <a:off x="-2" y="4342923"/>
            <a:ext cx="1047276" cy="75249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9563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6"/>
          <p:cNvSpPr/>
          <p:nvPr/>
        </p:nvSpPr>
        <p:spPr>
          <a:xfrm>
            <a:off x="-1" y="3853337"/>
            <a:ext cx="1089180" cy="79153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9131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6"/>
          <p:cNvSpPr/>
          <p:nvPr/>
        </p:nvSpPr>
        <p:spPr>
          <a:xfrm>
            <a:off x="475" y="3951921"/>
            <a:ext cx="816318" cy="5853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18911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6"/>
          <p:cNvSpPr/>
          <p:nvPr/>
        </p:nvSpPr>
        <p:spPr>
          <a:xfrm>
            <a:off x="-1" y="4626292"/>
            <a:ext cx="333828" cy="25099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7829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6"/>
          <p:cNvSpPr/>
          <p:nvPr/>
        </p:nvSpPr>
        <p:spPr>
          <a:xfrm>
            <a:off x="188593" y="4570094"/>
            <a:ext cx="868698" cy="5734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995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6"/>
          <p:cNvSpPr/>
          <p:nvPr/>
        </p:nvSpPr>
        <p:spPr>
          <a:xfrm>
            <a:off x="293845" y="4740592"/>
            <a:ext cx="611010" cy="40289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532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6"/>
          <p:cNvSpPr/>
          <p:nvPr/>
        </p:nvSpPr>
        <p:spPr>
          <a:xfrm>
            <a:off x="43813" y="4886800"/>
            <a:ext cx="445284" cy="25671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6099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6"/>
          <p:cNvSpPr/>
          <p:nvPr/>
        </p:nvSpPr>
        <p:spPr>
          <a:xfrm>
            <a:off x="-2" y="3945254"/>
            <a:ext cx="1460160" cy="10268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0458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6"/>
          <p:cNvSpPr/>
          <p:nvPr/>
        </p:nvSpPr>
        <p:spPr>
          <a:xfrm>
            <a:off x="8547257" y="-2"/>
            <a:ext cx="561492" cy="3552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1918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6"/>
          <p:cNvSpPr/>
          <p:nvPr/>
        </p:nvSpPr>
        <p:spPr>
          <a:xfrm>
            <a:off x="7209472" y="-2"/>
            <a:ext cx="1714014" cy="11206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44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6"/>
          <p:cNvSpPr/>
          <p:nvPr/>
        </p:nvSpPr>
        <p:spPr>
          <a:xfrm>
            <a:off x="7199947" y="-1"/>
            <a:ext cx="782460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262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6"/>
          <p:cNvSpPr/>
          <p:nvPr/>
        </p:nvSpPr>
        <p:spPr>
          <a:xfrm>
            <a:off x="8238172" y="65244"/>
            <a:ext cx="905850" cy="63768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92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6"/>
          <p:cNvSpPr/>
          <p:nvPr/>
        </p:nvSpPr>
        <p:spPr>
          <a:xfrm>
            <a:off x="7732870" y="-1"/>
            <a:ext cx="1080594" cy="6810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903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6"/>
          <p:cNvSpPr/>
          <p:nvPr/>
        </p:nvSpPr>
        <p:spPr>
          <a:xfrm>
            <a:off x="8116251" y="234313"/>
            <a:ext cx="1027728" cy="7315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377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6"/>
          <p:cNvSpPr/>
          <p:nvPr/>
        </p:nvSpPr>
        <p:spPr>
          <a:xfrm>
            <a:off x="8783001" y="741520"/>
            <a:ext cx="360990" cy="2514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51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6"/>
          <p:cNvSpPr/>
          <p:nvPr/>
        </p:nvSpPr>
        <p:spPr>
          <a:xfrm>
            <a:off x="7926228" y="-1"/>
            <a:ext cx="173826" cy="1128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6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6"/>
          <p:cNvSpPr/>
          <p:nvPr/>
        </p:nvSpPr>
        <p:spPr>
          <a:xfrm>
            <a:off x="7222331" y="-2"/>
            <a:ext cx="1309662" cy="849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6"/>
          <p:cNvSpPr/>
          <p:nvPr/>
        </p:nvSpPr>
        <p:spPr>
          <a:xfrm>
            <a:off x="7729537" y="-2"/>
            <a:ext cx="507222" cy="3281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58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7" name="Google Shape;207;p16"/>
          <p:cNvGrpSpPr/>
          <p:nvPr/>
        </p:nvGrpSpPr>
        <p:grpSpPr>
          <a:xfrm>
            <a:off x="6677976" y="4591049"/>
            <a:ext cx="872008" cy="585306"/>
            <a:chOff x="6677976" y="4591049"/>
            <a:chExt cx="872008" cy="585306"/>
          </a:xfrm>
        </p:grpSpPr>
        <p:sp>
          <p:nvSpPr>
            <p:cNvPr id="208" name="Google Shape;208;p16"/>
            <p:cNvSpPr/>
            <p:nvPr/>
          </p:nvSpPr>
          <p:spPr>
            <a:xfrm>
              <a:off x="6780370" y="51034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6"/>
            <p:cNvSpPr/>
            <p:nvPr/>
          </p:nvSpPr>
          <p:spPr>
            <a:xfrm>
              <a:off x="6746556" y="504872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6"/>
            <p:cNvSpPr/>
            <p:nvPr/>
          </p:nvSpPr>
          <p:spPr>
            <a:xfrm>
              <a:off x="6712267" y="499443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16"/>
            <p:cNvSpPr/>
            <p:nvPr/>
          </p:nvSpPr>
          <p:spPr>
            <a:xfrm>
              <a:off x="6677976" y="493966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16"/>
            <p:cNvSpPr/>
            <p:nvPr/>
          </p:nvSpPr>
          <p:spPr>
            <a:xfrm>
              <a:off x="6865143" y="512587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16"/>
            <p:cNvSpPr/>
            <p:nvPr/>
          </p:nvSpPr>
          <p:spPr>
            <a:xfrm>
              <a:off x="6831329" y="507158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16"/>
            <p:cNvSpPr/>
            <p:nvPr/>
          </p:nvSpPr>
          <p:spPr>
            <a:xfrm>
              <a:off x="6797038" y="50172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16"/>
            <p:cNvSpPr/>
            <p:nvPr/>
          </p:nvSpPr>
          <p:spPr>
            <a:xfrm>
              <a:off x="6762749" y="496252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16"/>
            <p:cNvSpPr/>
            <p:nvPr/>
          </p:nvSpPr>
          <p:spPr>
            <a:xfrm>
              <a:off x="6728935" y="490823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16"/>
            <p:cNvSpPr/>
            <p:nvPr/>
          </p:nvSpPr>
          <p:spPr>
            <a:xfrm>
              <a:off x="6916101" y="509444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16"/>
            <p:cNvSpPr/>
            <p:nvPr/>
          </p:nvSpPr>
          <p:spPr>
            <a:xfrm>
              <a:off x="6881812" y="503967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16"/>
            <p:cNvSpPr/>
            <p:nvPr/>
          </p:nvSpPr>
          <p:spPr>
            <a:xfrm>
              <a:off x="6847522" y="498538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16"/>
            <p:cNvSpPr/>
            <p:nvPr/>
          </p:nvSpPr>
          <p:spPr>
            <a:xfrm>
              <a:off x="6813231" y="493109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16"/>
            <p:cNvSpPr/>
            <p:nvPr/>
          </p:nvSpPr>
          <p:spPr>
            <a:xfrm>
              <a:off x="6779418" y="487632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16"/>
            <p:cNvSpPr/>
            <p:nvPr/>
          </p:nvSpPr>
          <p:spPr>
            <a:xfrm>
              <a:off x="7000874" y="511730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6966584" y="506253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6932293" y="50082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6898004" y="495347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16"/>
            <p:cNvSpPr/>
            <p:nvPr/>
          </p:nvSpPr>
          <p:spPr>
            <a:xfrm>
              <a:off x="6864190" y="489918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6829900" y="484489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16"/>
            <p:cNvSpPr/>
            <p:nvPr/>
          </p:nvSpPr>
          <p:spPr>
            <a:xfrm>
              <a:off x="7085647" y="513968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16"/>
            <p:cNvSpPr/>
            <p:nvPr/>
          </p:nvSpPr>
          <p:spPr>
            <a:xfrm>
              <a:off x="7051356" y="508539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16"/>
            <p:cNvSpPr/>
            <p:nvPr/>
          </p:nvSpPr>
          <p:spPr>
            <a:xfrm>
              <a:off x="7017067" y="503110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16"/>
            <p:cNvSpPr/>
            <p:nvPr/>
          </p:nvSpPr>
          <p:spPr>
            <a:xfrm>
              <a:off x="6982776" y="497633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16"/>
            <p:cNvSpPr/>
            <p:nvPr/>
          </p:nvSpPr>
          <p:spPr>
            <a:xfrm>
              <a:off x="6948962" y="49220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16"/>
            <p:cNvSpPr/>
            <p:nvPr/>
          </p:nvSpPr>
          <p:spPr>
            <a:xfrm>
              <a:off x="6914673" y="486727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6880382" y="481298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16"/>
            <p:cNvSpPr/>
            <p:nvPr/>
          </p:nvSpPr>
          <p:spPr>
            <a:xfrm>
              <a:off x="7136129" y="510825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16"/>
            <p:cNvSpPr/>
            <p:nvPr/>
          </p:nvSpPr>
          <p:spPr>
            <a:xfrm>
              <a:off x="7101838" y="505348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7067549" y="499919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7033735" y="494490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6"/>
            <p:cNvSpPr/>
            <p:nvPr/>
          </p:nvSpPr>
          <p:spPr>
            <a:xfrm>
              <a:off x="6999445" y="489013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16"/>
            <p:cNvSpPr/>
            <p:nvPr/>
          </p:nvSpPr>
          <p:spPr>
            <a:xfrm>
              <a:off x="6965155" y="483584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6930865" y="478107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7220901" y="5130641"/>
              <a:ext cx="41904" cy="3715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2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7186612" y="507634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6"/>
            <p:cNvSpPr/>
            <p:nvPr/>
          </p:nvSpPr>
          <p:spPr>
            <a:xfrm>
              <a:off x="7152322" y="502205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16"/>
            <p:cNvSpPr/>
            <p:nvPr/>
          </p:nvSpPr>
          <p:spPr>
            <a:xfrm>
              <a:off x="7118507" y="496728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16"/>
            <p:cNvSpPr/>
            <p:nvPr/>
          </p:nvSpPr>
          <p:spPr>
            <a:xfrm>
              <a:off x="7084218" y="49129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16"/>
            <p:cNvSpPr/>
            <p:nvPr/>
          </p:nvSpPr>
          <p:spPr>
            <a:xfrm>
              <a:off x="7049928" y="485870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6"/>
            <p:cNvSpPr/>
            <p:nvPr/>
          </p:nvSpPr>
          <p:spPr>
            <a:xfrm>
              <a:off x="7015637" y="480393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6"/>
            <p:cNvSpPr/>
            <p:nvPr/>
          </p:nvSpPr>
          <p:spPr>
            <a:xfrm>
              <a:off x="6981824" y="474964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6"/>
            <p:cNvSpPr/>
            <p:nvPr/>
          </p:nvSpPr>
          <p:spPr>
            <a:xfrm>
              <a:off x="7271384" y="509920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6"/>
            <p:cNvSpPr/>
            <p:nvPr/>
          </p:nvSpPr>
          <p:spPr>
            <a:xfrm>
              <a:off x="7237093" y="504491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6"/>
            <p:cNvSpPr/>
            <p:nvPr/>
          </p:nvSpPr>
          <p:spPr>
            <a:xfrm>
              <a:off x="7202804" y="499014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6"/>
            <p:cNvSpPr/>
            <p:nvPr/>
          </p:nvSpPr>
          <p:spPr>
            <a:xfrm>
              <a:off x="7168990" y="493585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6"/>
            <p:cNvSpPr/>
            <p:nvPr/>
          </p:nvSpPr>
          <p:spPr>
            <a:xfrm>
              <a:off x="7134700" y="488108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6"/>
            <p:cNvSpPr/>
            <p:nvPr/>
          </p:nvSpPr>
          <p:spPr>
            <a:xfrm>
              <a:off x="7100410" y="48267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7066597" y="477250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7032306" y="471773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6"/>
            <p:cNvSpPr/>
            <p:nvPr/>
          </p:nvSpPr>
          <p:spPr>
            <a:xfrm>
              <a:off x="7356156" y="512206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6"/>
            <p:cNvSpPr/>
            <p:nvPr/>
          </p:nvSpPr>
          <p:spPr>
            <a:xfrm>
              <a:off x="7321867" y="506730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7287576" y="501300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6"/>
            <p:cNvSpPr/>
            <p:nvPr/>
          </p:nvSpPr>
          <p:spPr>
            <a:xfrm>
              <a:off x="7253762" y="495871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6"/>
            <p:cNvSpPr/>
            <p:nvPr/>
          </p:nvSpPr>
          <p:spPr>
            <a:xfrm>
              <a:off x="7219473" y="490394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7185182" y="484965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7151368" y="479488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6"/>
            <p:cNvSpPr/>
            <p:nvPr/>
          </p:nvSpPr>
          <p:spPr>
            <a:xfrm>
              <a:off x="7117079" y="474059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6"/>
            <p:cNvSpPr/>
            <p:nvPr/>
          </p:nvSpPr>
          <p:spPr>
            <a:xfrm>
              <a:off x="7082788" y="468629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6"/>
            <p:cNvSpPr/>
            <p:nvPr/>
          </p:nvSpPr>
          <p:spPr>
            <a:xfrm>
              <a:off x="7406638" y="509016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6"/>
            <p:cNvSpPr/>
            <p:nvPr/>
          </p:nvSpPr>
          <p:spPr>
            <a:xfrm>
              <a:off x="7372349" y="503586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6"/>
            <p:cNvSpPr/>
            <p:nvPr/>
          </p:nvSpPr>
          <p:spPr>
            <a:xfrm>
              <a:off x="7338535" y="498109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7304245" y="492680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7269955" y="487251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7235665" y="48177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6"/>
            <p:cNvSpPr/>
            <p:nvPr/>
          </p:nvSpPr>
          <p:spPr>
            <a:xfrm>
              <a:off x="7201851" y="476345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6"/>
            <p:cNvSpPr/>
            <p:nvPr/>
          </p:nvSpPr>
          <p:spPr>
            <a:xfrm>
              <a:off x="7167562" y="470868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7133272" y="465439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7457122" y="5058250"/>
              <a:ext cx="41904" cy="3715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2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7423307" y="500395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6"/>
            <p:cNvSpPr/>
            <p:nvPr/>
          </p:nvSpPr>
          <p:spPr>
            <a:xfrm>
              <a:off x="7389018" y="494966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6"/>
            <p:cNvSpPr/>
            <p:nvPr/>
          </p:nvSpPr>
          <p:spPr>
            <a:xfrm>
              <a:off x="7354728" y="489489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7320437" y="484060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6"/>
            <p:cNvSpPr/>
            <p:nvPr/>
          </p:nvSpPr>
          <p:spPr>
            <a:xfrm>
              <a:off x="7286624" y="478631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6"/>
            <p:cNvSpPr/>
            <p:nvPr/>
          </p:nvSpPr>
          <p:spPr>
            <a:xfrm>
              <a:off x="7252334" y="47315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6"/>
            <p:cNvSpPr/>
            <p:nvPr/>
          </p:nvSpPr>
          <p:spPr>
            <a:xfrm>
              <a:off x="7218043" y="467725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6"/>
            <p:cNvSpPr/>
            <p:nvPr/>
          </p:nvSpPr>
          <p:spPr>
            <a:xfrm>
              <a:off x="7184230" y="462248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47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6"/>
            <p:cNvSpPr/>
            <p:nvPr/>
          </p:nvSpPr>
          <p:spPr>
            <a:xfrm>
              <a:off x="7508080" y="502681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6"/>
            <p:cNvSpPr/>
            <p:nvPr/>
          </p:nvSpPr>
          <p:spPr>
            <a:xfrm>
              <a:off x="7473791" y="497252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6"/>
            <p:cNvSpPr/>
            <p:nvPr/>
          </p:nvSpPr>
          <p:spPr>
            <a:xfrm>
              <a:off x="7439500" y="491775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6"/>
            <p:cNvSpPr/>
            <p:nvPr/>
          </p:nvSpPr>
          <p:spPr>
            <a:xfrm>
              <a:off x="7405210" y="486346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16"/>
            <p:cNvSpPr/>
            <p:nvPr/>
          </p:nvSpPr>
          <p:spPr>
            <a:xfrm>
              <a:off x="7371397" y="480869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16"/>
            <p:cNvSpPr/>
            <p:nvPr/>
          </p:nvSpPr>
          <p:spPr>
            <a:xfrm>
              <a:off x="7337106" y="475440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16"/>
            <p:cNvSpPr/>
            <p:nvPr/>
          </p:nvSpPr>
          <p:spPr>
            <a:xfrm>
              <a:off x="7302817" y="470011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16"/>
            <p:cNvSpPr/>
            <p:nvPr/>
          </p:nvSpPr>
          <p:spPr>
            <a:xfrm>
              <a:off x="7268526" y="464534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16"/>
            <p:cNvSpPr/>
            <p:nvPr/>
          </p:nvSpPr>
          <p:spPr>
            <a:xfrm>
              <a:off x="7234712" y="459104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4" name="Google Shape;294;p16"/>
          <p:cNvGrpSpPr/>
          <p:nvPr/>
        </p:nvGrpSpPr>
        <p:grpSpPr>
          <a:xfrm>
            <a:off x="-45720" y="1170144"/>
            <a:ext cx="864886" cy="1040119"/>
            <a:chOff x="-45720" y="1170144"/>
            <a:chExt cx="864886" cy="1040119"/>
          </a:xfrm>
        </p:grpSpPr>
        <p:sp>
          <p:nvSpPr>
            <p:cNvPr id="295" name="Google Shape;295;p16"/>
            <p:cNvSpPr/>
            <p:nvPr/>
          </p:nvSpPr>
          <p:spPr>
            <a:xfrm>
              <a:off x="483394" y="117014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16"/>
            <p:cNvSpPr/>
            <p:nvPr/>
          </p:nvSpPr>
          <p:spPr>
            <a:xfrm>
              <a:off x="518160" y="1249678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16"/>
            <p:cNvSpPr/>
            <p:nvPr/>
          </p:nvSpPr>
          <p:spPr>
            <a:xfrm>
              <a:off x="553402" y="132873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16"/>
            <p:cNvSpPr/>
            <p:nvPr/>
          </p:nvSpPr>
          <p:spPr>
            <a:xfrm>
              <a:off x="588169" y="140779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16"/>
            <p:cNvSpPr/>
            <p:nvPr/>
          </p:nvSpPr>
          <p:spPr>
            <a:xfrm>
              <a:off x="622935" y="1486851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16"/>
            <p:cNvSpPr/>
            <p:nvPr/>
          </p:nvSpPr>
          <p:spPr>
            <a:xfrm>
              <a:off x="658177" y="1566384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16"/>
            <p:cNvSpPr/>
            <p:nvPr/>
          </p:nvSpPr>
          <p:spPr>
            <a:xfrm>
              <a:off x="692944" y="164544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16"/>
            <p:cNvSpPr/>
            <p:nvPr/>
          </p:nvSpPr>
          <p:spPr>
            <a:xfrm>
              <a:off x="728186" y="172450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16"/>
            <p:cNvSpPr/>
            <p:nvPr/>
          </p:nvSpPr>
          <p:spPr>
            <a:xfrm>
              <a:off x="762952" y="180355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6"/>
            <p:cNvSpPr/>
            <p:nvPr/>
          </p:nvSpPr>
          <p:spPr>
            <a:xfrm>
              <a:off x="410050" y="120253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16"/>
            <p:cNvSpPr/>
            <p:nvPr/>
          </p:nvSpPr>
          <p:spPr>
            <a:xfrm>
              <a:off x="444818" y="128206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16"/>
            <p:cNvSpPr/>
            <p:nvPr/>
          </p:nvSpPr>
          <p:spPr>
            <a:xfrm>
              <a:off x="479583" y="136112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16"/>
            <p:cNvSpPr/>
            <p:nvPr/>
          </p:nvSpPr>
          <p:spPr>
            <a:xfrm>
              <a:off x="514825" y="144017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16"/>
            <p:cNvSpPr/>
            <p:nvPr/>
          </p:nvSpPr>
          <p:spPr>
            <a:xfrm>
              <a:off x="549593" y="151923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16"/>
            <p:cNvSpPr/>
            <p:nvPr/>
          </p:nvSpPr>
          <p:spPr>
            <a:xfrm>
              <a:off x="584358" y="1598770"/>
              <a:ext cx="56700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16"/>
            <p:cNvSpPr/>
            <p:nvPr/>
          </p:nvSpPr>
          <p:spPr>
            <a:xfrm>
              <a:off x="619601" y="167782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16"/>
            <p:cNvSpPr/>
            <p:nvPr/>
          </p:nvSpPr>
          <p:spPr>
            <a:xfrm>
              <a:off x="654367" y="175688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16"/>
            <p:cNvSpPr/>
            <p:nvPr/>
          </p:nvSpPr>
          <p:spPr>
            <a:xfrm>
              <a:off x="689610" y="183594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16"/>
            <p:cNvSpPr/>
            <p:nvPr/>
          </p:nvSpPr>
          <p:spPr>
            <a:xfrm>
              <a:off x="336232" y="1235390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16"/>
            <p:cNvSpPr/>
            <p:nvPr/>
          </p:nvSpPr>
          <p:spPr>
            <a:xfrm>
              <a:off x="371475" y="131444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16"/>
            <p:cNvSpPr/>
            <p:nvPr/>
          </p:nvSpPr>
          <p:spPr>
            <a:xfrm>
              <a:off x="406241" y="139350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16"/>
            <p:cNvSpPr/>
            <p:nvPr/>
          </p:nvSpPr>
          <p:spPr>
            <a:xfrm>
              <a:off x="441007" y="147256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16"/>
            <p:cNvSpPr/>
            <p:nvPr/>
          </p:nvSpPr>
          <p:spPr>
            <a:xfrm>
              <a:off x="476250" y="1552096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16"/>
            <p:cNvSpPr/>
            <p:nvPr/>
          </p:nvSpPr>
          <p:spPr>
            <a:xfrm>
              <a:off x="511016" y="163115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16"/>
            <p:cNvSpPr/>
            <p:nvPr/>
          </p:nvSpPr>
          <p:spPr>
            <a:xfrm>
              <a:off x="545782" y="1710212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16"/>
            <p:cNvSpPr/>
            <p:nvPr/>
          </p:nvSpPr>
          <p:spPr>
            <a:xfrm>
              <a:off x="581025" y="178927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6"/>
            <p:cNvSpPr/>
            <p:nvPr/>
          </p:nvSpPr>
          <p:spPr>
            <a:xfrm>
              <a:off x="615791" y="186832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6"/>
            <p:cNvSpPr/>
            <p:nvPr/>
          </p:nvSpPr>
          <p:spPr>
            <a:xfrm>
              <a:off x="262890" y="126777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6"/>
            <p:cNvSpPr/>
            <p:nvPr/>
          </p:nvSpPr>
          <p:spPr>
            <a:xfrm>
              <a:off x="297656" y="134683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6"/>
            <p:cNvSpPr/>
            <p:nvPr/>
          </p:nvSpPr>
          <p:spPr>
            <a:xfrm>
              <a:off x="332899" y="142589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6"/>
            <p:cNvSpPr/>
            <p:nvPr/>
          </p:nvSpPr>
          <p:spPr>
            <a:xfrm>
              <a:off x="367664" y="150494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6"/>
            <p:cNvSpPr/>
            <p:nvPr/>
          </p:nvSpPr>
          <p:spPr>
            <a:xfrm>
              <a:off x="402431" y="1584482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6"/>
            <p:cNvSpPr/>
            <p:nvPr/>
          </p:nvSpPr>
          <p:spPr>
            <a:xfrm>
              <a:off x="437674" y="166353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16"/>
            <p:cNvSpPr/>
            <p:nvPr/>
          </p:nvSpPr>
          <p:spPr>
            <a:xfrm>
              <a:off x="472439" y="174259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16"/>
            <p:cNvSpPr/>
            <p:nvPr/>
          </p:nvSpPr>
          <p:spPr>
            <a:xfrm>
              <a:off x="507206" y="1821655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6"/>
            <p:cNvSpPr/>
            <p:nvPr/>
          </p:nvSpPr>
          <p:spPr>
            <a:xfrm>
              <a:off x="542449" y="1901188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6"/>
            <p:cNvSpPr/>
            <p:nvPr/>
          </p:nvSpPr>
          <p:spPr>
            <a:xfrm>
              <a:off x="189547" y="130016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6"/>
            <p:cNvSpPr/>
            <p:nvPr/>
          </p:nvSpPr>
          <p:spPr>
            <a:xfrm>
              <a:off x="224313" y="137921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6"/>
            <p:cNvSpPr/>
            <p:nvPr/>
          </p:nvSpPr>
          <p:spPr>
            <a:xfrm>
              <a:off x="259080" y="145827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6"/>
            <p:cNvSpPr/>
            <p:nvPr/>
          </p:nvSpPr>
          <p:spPr>
            <a:xfrm>
              <a:off x="294322" y="1537809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6"/>
            <p:cNvSpPr/>
            <p:nvPr/>
          </p:nvSpPr>
          <p:spPr>
            <a:xfrm>
              <a:off x="329088" y="161686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6"/>
            <p:cNvSpPr/>
            <p:nvPr/>
          </p:nvSpPr>
          <p:spPr>
            <a:xfrm>
              <a:off x="363855" y="1695925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16"/>
            <p:cNvSpPr/>
            <p:nvPr/>
          </p:nvSpPr>
          <p:spPr>
            <a:xfrm>
              <a:off x="399097" y="177498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16"/>
            <p:cNvSpPr/>
            <p:nvPr/>
          </p:nvSpPr>
          <p:spPr>
            <a:xfrm>
              <a:off x="433863" y="185403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6"/>
            <p:cNvSpPr/>
            <p:nvPr/>
          </p:nvSpPr>
          <p:spPr>
            <a:xfrm>
              <a:off x="468630" y="1933573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6"/>
            <p:cNvSpPr/>
            <p:nvPr/>
          </p:nvSpPr>
          <p:spPr>
            <a:xfrm>
              <a:off x="115728" y="133254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6"/>
            <p:cNvSpPr/>
            <p:nvPr/>
          </p:nvSpPr>
          <p:spPr>
            <a:xfrm>
              <a:off x="150971" y="141160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6"/>
            <p:cNvSpPr/>
            <p:nvPr/>
          </p:nvSpPr>
          <p:spPr>
            <a:xfrm>
              <a:off x="185738" y="149066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6"/>
            <p:cNvSpPr/>
            <p:nvPr/>
          </p:nvSpPr>
          <p:spPr>
            <a:xfrm>
              <a:off x="220503" y="157019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6"/>
            <p:cNvSpPr/>
            <p:nvPr/>
          </p:nvSpPr>
          <p:spPr>
            <a:xfrm>
              <a:off x="255746" y="164925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6"/>
            <p:cNvSpPr/>
            <p:nvPr/>
          </p:nvSpPr>
          <p:spPr>
            <a:xfrm>
              <a:off x="290513" y="172830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16"/>
            <p:cNvSpPr/>
            <p:nvPr/>
          </p:nvSpPr>
          <p:spPr>
            <a:xfrm>
              <a:off x="325279" y="1807367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16"/>
            <p:cNvSpPr/>
            <p:nvPr/>
          </p:nvSpPr>
          <p:spPr>
            <a:xfrm>
              <a:off x="360521" y="1886901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6"/>
            <p:cNvSpPr/>
            <p:nvPr/>
          </p:nvSpPr>
          <p:spPr>
            <a:xfrm>
              <a:off x="395288" y="196595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6"/>
            <p:cNvSpPr/>
            <p:nvPr/>
          </p:nvSpPr>
          <p:spPr>
            <a:xfrm>
              <a:off x="42386" y="136493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6"/>
            <p:cNvSpPr/>
            <p:nvPr/>
          </p:nvSpPr>
          <p:spPr>
            <a:xfrm>
              <a:off x="77153" y="144398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6"/>
            <p:cNvSpPr/>
            <p:nvPr/>
          </p:nvSpPr>
          <p:spPr>
            <a:xfrm>
              <a:off x="112395" y="1523521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6"/>
            <p:cNvSpPr/>
            <p:nvPr/>
          </p:nvSpPr>
          <p:spPr>
            <a:xfrm>
              <a:off x="147161" y="160258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6"/>
            <p:cNvSpPr/>
            <p:nvPr/>
          </p:nvSpPr>
          <p:spPr>
            <a:xfrm>
              <a:off x="181928" y="168163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6"/>
            <p:cNvSpPr/>
            <p:nvPr/>
          </p:nvSpPr>
          <p:spPr>
            <a:xfrm>
              <a:off x="217169" y="176069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6"/>
            <p:cNvSpPr/>
            <p:nvPr/>
          </p:nvSpPr>
          <p:spPr>
            <a:xfrm>
              <a:off x="251936" y="183975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16"/>
            <p:cNvSpPr/>
            <p:nvPr/>
          </p:nvSpPr>
          <p:spPr>
            <a:xfrm>
              <a:off x="286702" y="1919286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6"/>
            <p:cNvSpPr/>
            <p:nvPr/>
          </p:nvSpPr>
          <p:spPr>
            <a:xfrm>
              <a:off x="321944" y="199834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6"/>
            <p:cNvSpPr/>
            <p:nvPr/>
          </p:nvSpPr>
          <p:spPr>
            <a:xfrm>
              <a:off x="-31432" y="1397315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6"/>
            <p:cNvSpPr/>
            <p:nvPr/>
          </p:nvSpPr>
          <p:spPr>
            <a:xfrm>
              <a:off x="3810" y="147637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16"/>
            <p:cNvSpPr/>
            <p:nvPr/>
          </p:nvSpPr>
          <p:spPr>
            <a:xfrm>
              <a:off x="38576" y="155590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16"/>
            <p:cNvSpPr/>
            <p:nvPr/>
          </p:nvSpPr>
          <p:spPr>
            <a:xfrm>
              <a:off x="73819" y="163496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16"/>
            <p:cNvSpPr/>
            <p:nvPr/>
          </p:nvSpPr>
          <p:spPr>
            <a:xfrm>
              <a:off x="108584" y="171402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16"/>
            <p:cNvSpPr/>
            <p:nvPr/>
          </p:nvSpPr>
          <p:spPr>
            <a:xfrm>
              <a:off x="143351" y="179308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16"/>
            <p:cNvSpPr/>
            <p:nvPr/>
          </p:nvSpPr>
          <p:spPr>
            <a:xfrm>
              <a:off x="178594" y="1872613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6"/>
            <p:cNvSpPr/>
            <p:nvPr/>
          </p:nvSpPr>
          <p:spPr>
            <a:xfrm>
              <a:off x="213359" y="195167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6"/>
            <p:cNvSpPr/>
            <p:nvPr/>
          </p:nvSpPr>
          <p:spPr>
            <a:xfrm>
              <a:off x="248125" y="2030728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6"/>
            <p:cNvSpPr/>
            <p:nvPr/>
          </p:nvSpPr>
          <p:spPr>
            <a:xfrm>
              <a:off x="-34766" y="158829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6"/>
            <p:cNvSpPr/>
            <p:nvPr/>
          </p:nvSpPr>
          <p:spPr>
            <a:xfrm>
              <a:off x="0" y="166735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16"/>
            <p:cNvSpPr/>
            <p:nvPr/>
          </p:nvSpPr>
          <p:spPr>
            <a:xfrm>
              <a:off x="35243" y="174640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6"/>
            <p:cNvSpPr/>
            <p:nvPr/>
          </p:nvSpPr>
          <p:spPr>
            <a:xfrm>
              <a:off x="70008" y="1825940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16"/>
            <p:cNvSpPr/>
            <p:nvPr/>
          </p:nvSpPr>
          <p:spPr>
            <a:xfrm>
              <a:off x="104775" y="190499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16"/>
            <p:cNvSpPr/>
            <p:nvPr/>
          </p:nvSpPr>
          <p:spPr>
            <a:xfrm>
              <a:off x="140017" y="198405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16"/>
            <p:cNvSpPr/>
            <p:nvPr/>
          </p:nvSpPr>
          <p:spPr>
            <a:xfrm>
              <a:off x="174784" y="206311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6"/>
            <p:cNvSpPr/>
            <p:nvPr/>
          </p:nvSpPr>
          <p:spPr>
            <a:xfrm>
              <a:off x="-38576" y="177879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16"/>
            <p:cNvSpPr/>
            <p:nvPr/>
          </p:nvSpPr>
          <p:spPr>
            <a:xfrm>
              <a:off x="-3333" y="1858326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16"/>
            <p:cNvSpPr/>
            <p:nvPr/>
          </p:nvSpPr>
          <p:spPr>
            <a:xfrm>
              <a:off x="31432" y="193738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16"/>
            <p:cNvSpPr/>
            <p:nvPr/>
          </p:nvSpPr>
          <p:spPr>
            <a:xfrm>
              <a:off x="66198" y="201644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16"/>
            <p:cNvSpPr/>
            <p:nvPr/>
          </p:nvSpPr>
          <p:spPr>
            <a:xfrm>
              <a:off x="101441" y="209549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16"/>
            <p:cNvSpPr/>
            <p:nvPr/>
          </p:nvSpPr>
          <p:spPr>
            <a:xfrm>
              <a:off x="-41910" y="196976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16"/>
            <p:cNvSpPr/>
            <p:nvPr/>
          </p:nvSpPr>
          <p:spPr>
            <a:xfrm>
              <a:off x="-7144" y="204882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16"/>
            <p:cNvSpPr/>
            <p:nvPr/>
          </p:nvSpPr>
          <p:spPr>
            <a:xfrm>
              <a:off x="27623" y="212788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16"/>
            <p:cNvSpPr/>
            <p:nvPr/>
          </p:nvSpPr>
          <p:spPr>
            <a:xfrm>
              <a:off x="-45720" y="2160745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3" name="Google Shape;383;p16"/>
          <p:cNvSpPr txBox="1">
            <a:spLocks noGrp="1"/>
          </p:cNvSpPr>
          <p:nvPr>
            <p:ph type="ctrTitle"/>
          </p:nvPr>
        </p:nvSpPr>
        <p:spPr>
          <a:xfrm>
            <a:off x="489100" y="1855563"/>
            <a:ext cx="36687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7"/>
          <p:cNvSpPr/>
          <p:nvPr/>
        </p:nvSpPr>
        <p:spPr>
          <a:xfrm>
            <a:off x="0" y="511492"/>
            <a:ext cx="6746544" cy="68245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810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17"/>
          <p:cNvSpPr/>
          <p:nvPr/>
        </p:nvSpPr>
        <p:spPr>
          <a:xfrm>
            <a:off x="8547257" y="-2"/>
            <a:ext cx="561492" cy="3552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1918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17"/>
          <p:cNvSpPr/>
          <p:nvPr/>
        </p:nvSpPr>
        <p:spPr>
          <a:xfrm>
            <a:off x="7209472" y="-2"/>
            <a:ext cx="1714014" cy="11206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44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17"/>
          <p:cNvSpPr/>
          <p:nvPr/>
        </p:nvSpPr>
        <p:spPr>
          <a:xfrm>
            <a:off x="7199947" y="-1"/>
            <a:ext cx="782460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262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17"/>
          <p:cNvSpPr/>
          <p:nvPr/>
        </p:nvSpPr>
        <p:spPr>
          <a:xfrm>
            <a:off x="8238172" y="65244"/>
            <a:ext cx="905850" cy="63768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92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17"/>
          <p:cNvSpPr/>
          <p:nvPr/>
        </p:nvSpPr>
        <p:spPr>
          <a:xfrm>
            <a:off x="7732870" y="-1"/>
            <a:ext cx="1080594" cy="6810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903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17"/>
          <p:cNvSpPr/>
          <p:nvPr/>
        </p:nvSpPr>
        <p:spPr>
          <a:xfrm>
            <a:off x="8116251" y="234313"/>
            <a:ext cx="1027728" cy="7315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377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17"/>
          <p:cNvSpPr/>
          <p:nvPr/>
        </p:nvSpPr>
        <p:spPr>
          <a:xfrm>
            <a:off x="8783001" y="741520"/>
            <a:ext cx="360990" cy="2514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51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17"/>
          <p:cNvSpPr/>
          <p:nvPr/>
        </p:nvSpPr>
        <p:spPr>
          <a:xfrm>
            <a:off x="7926228" y="-1"/>
            <a:ext cx="173826" cy="1128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6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17"/>
          <p:cNvSpPr/>
          <p:nvPr/>
        </p:nvSpPr>
        <p:spPr>
          <a:xfrm>
            <a:off x="7222331" y="-2"/>
            <a:ext cx="1309662" cy="849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9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17"/>
          <p:cNvSpPr/>
          <p:nvPr/>
        </p:nvSpPr>
        <p:spPr>
          <a:xfrm>
            <a:off x="7729537" y="-2"/>
            <a:ext cx="507222" cy="3281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58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17"/>
          <p:cNvSpPr/>
          <p:nvPr/>
        </p:nvSpPr>
        <p:spPr>
          <a:xfrm>
            <a:off x="9150181" y="4228344"/>
            <a:ext cx="40554" cy="3850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5858" y="0"/>
                </a:moveTo>
                <a:lnTo>
                  <a:pt x="0" y="16416"/>
                </a:lnTo>
                <a:lnTo>
                  <a:pt x="21600" y="21600"/>
                </a:lnTo>
                <a:close/>
              </a:path>
            </a:pathLst>
          </a:custGeom>
          <a:solidFill>
            <a:srgbClr val="72727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17"/>
          <p:cNvSpPr txBox="1">
            <a:spLocks noGrp="1"/>
          </p:cNvSpPr>
          <p:nvPr>
            <p:ph type="title"/>
          </p:nvPr>
        </p:nvSpPr>
        <p:spPr>
          <a:xfrm>
            <a:off x="616200" y="511500"/>
            <a:ext cx="52626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i="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17"/>
          <p:cNvSpPr/>
          <p:nvPr/>
        </p:nvSpPr>
        <p:spPr>
          <a:xfrm>
            <a:off x="-975" y="4688627"/>
            <a:ext cx="8138178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1983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17"/>
          <p:cNvSpPr/>
          <p:nvPr/>
        </p:nvSpPr>
        <p:spPr>
          <a:xfrm>
            <a:off x="1000" y="4774400"/>
            <a:ext cx="9143982" cy="36860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0" name="Google Shape;40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174" y="4850163"/>
            <a:ext cx="294053" cy="256725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17"/>
          <p:cNvSpPr txBox="1"/>
          <p:nvPr/>
        </p:nvSpPr>
        <p:spPr>
          <a:xfrm>
            <a:off x="304376" y="4810513"/>
            <a:ext cx="1868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151E49"/>
                </a:solidFill>
                <a:latin typeface="Oswald"/>
                <a:ea typeface="Oswald"/>
                <a:cs typeface="Oswald"/>
                <a:sym typeface="Oswald"/>
              </a:rPr>
              <a:t>@EducateIN</a:t>
            </a:r>
            <a:endParaRPr sz="1600" b="1" i="0" u="none" strike="noStrike" cap="none">
              <a:solidFill>
                <a:srgbClr val="151E49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151E4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8"/>
          <p:cNvSpPr/>
          <p:nvPr/>
        </p:nvSpPr>
        <p:spPr>
          <a:xfrm>
            <a:off x="8547257" y="-2"/>
            <a:ext cx="561492" cy="3552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1918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18"/>
          <p:cNvSpPr/>
          <p:nvPr/>
        </p:nvSpPr>
        <p:spPr>
          <a:xfrm>
            <a:off x="7209472" y="-2"/>
            <a:ext cx="1714014" cy="11206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44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18"/>
          <p:cNvSpPr/>
          <p:nvPr/>
        </p:nvSpPr>
        <p:spPr>
          <a:xfrm>
            <a:off x="7199947" y="-1"/>
            <a:ext cx="782460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262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18"/>
          <p:cNvSpPr/>
          <p:nvPr/>
        </p:nvSpPr>
        <p:spPr>
          <a:xfrm>
            <a:off x="8238172" y="65244"/>
            <a:ext cx="905850" cy="63768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92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18"/>
          <p:cNvSpPr/>
          <p:nvPr/>
        </p:nvSpPr>
        <p:spPr>
          <a:xfrm>
            <a:off x="7732870" y="-1"/>
            <a:ext cx="1080594" cy="6810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903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18"/>
          <p:cNvSpPr/>
          <p:nvPr/>
        </p:nvSpPr>
        <p:spPr>
          <a:xfrm>
            <a:off x="8116251" y="234313"/>
            <a:ext cx="1027728" cy="7315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377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18"/>
          <p:cNvSpPr/>
          <p:nvPr/>
        </p:nvSpPr>
        <p:spPr>
          <a:xfrm>
            <a:off x="8783001" y="741520"/>
            <a:ext cx="360990" cy="2514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51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18"/>
          <p:cNvSpPr/>
          <p:nvPr/>
        </p:nvSpPr>
        <p:spPr>
          <a:xfrm>
            <a:off x="7926228" y="-1"/>
            <a:ext cx="173826" cy="1128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6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18"/>
          <p:cNvSpPr/>
          <p:nvPr/>
        </p:nvSpPr>
        <p:spPr>
          <a:xfrm>
            <a:off x="7222331" y="-2"/>
            <a:ext cx="1309662" cy="849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9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18"/>
          <p:cNvSpPr/>
          <p:nvPr/>
        </p:nvSpPr>
        <p:spPr>
          <a:xfrm>
            <a:off x="7729537" y="-2"/>
            <a:ext cx="507222" cy="3281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58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18"/>
          <p:cNvSpPr/>
          <p:nvPr/>
        </p:nvSpPr>
        <p:spPr>
          <a:xfrm>
            <a:off x="-975" y="4688627"/>
            <a:ext cx="8138178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1983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18"/>
          <p:cNvSpPr/>
          <p:nvPr/>
        </p:nvSpPr>
        <p:spPr>
          <a:xfrm>
            <a:off x="1000" y="4774400"/>
            <a:ext cx="9143982" cy="36860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5" name="Google Shape;41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174" y="4850163"/>
            <a:ext cx="294053" cy="256725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18"/>
          <p:cNvSpPr txBox="1"/>
          <p:nvPr/>
        </p:nvSpPr>
        <p:spPr>
          <a:xfrm>
            <a:off x="304376" y="4810513"/>
            <a:ext cx="1868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151E49"/>
                </a:solidFill>
                <a:latin typeface="Oswald"/>
                <a:ea typeface="Oswald"/>
                <a:cs typeface="Oswald"/>
                <a:sym typeface="Oswald"/>
              </a:rPr>
              <a:t>@EducateIN</a:t>
            </a:r>
            <a:endParaRPr sz="1600" b="1" i="0" u="none" strike="noStrike" cap="none">
              <a:solidFill>
                <a:srgbClr val="151E49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151E4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9"/>
          <p:cNvSpPr/>
          <p:nvPr/>
        </p:nvSpPr>
        <p:spPr>
          <a:xfrm>
            <a:off x="8547257" y="-2"/>
            <a:ext cx="561492" cy="3552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1918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19"/>
          <p:cNvSpPr/>
          <p:nvPr/>
        </p:nvSpPr>
        <p:spPr>
          <a:xfrm>
            <a:off x="7209472" y="-2"/>
            <a:ext cx="1714014" cy="11206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44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19"/>
          <p:cNvSpPr/>
          <p:nvPr/>
        </p:nvSpPr>
        <p:spPr>
          <a:xfrm>
            <a:off x="7199947" y="-1"/>
            <a:ext cx="782460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262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19"/>
          <p:cNvSpPr/>
          <p:nvPr/>
        </p:nvSpPr>
        <p:spPr>
          <a:xfrm>
            <a:off x="8238172" y="65244"/>
            <a:ext cx="905850" cy="63768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92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19"/>
          <p:cNvSpPr/>
          <p:nvPr/>
        </p:nvSpPr>
        <p:spPr>
          <a:xfrm>
            <a:off x="7732870" y="-1"/>
            <a:ext cx="1080594" cy="6810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903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19"/>
          <p:cNvSpPr/>
          <p:nvPr/>
        </p:nvSpPr>
        <p:spPr>
          <a:xfrm>
            <a:off x="8116251" y="234313"/>
            <a:ext cx="1027728" cy="7315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377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19"/>
          <p:cNvSpPr/>
          <p:nvPr/>
        </p:nvSpPr>
        <p:spPr>
          <a:xfrm>
            <a:off x="8783001" y="741520"/>
            <a:ext cx="360990" cy="2514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51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19"/>
          <p:cNvSpPr/>
          <p:nvPr/>
        </p:nvSpPr>
        <p:spPr>
          <a:xfrm>
            <a:off x="7926228" y="-1"/>
            <a:ext cx="173826" cy="1128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6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19"/>
          <p:cNvSpPr/>
          <p:nvPr/>
        </p:nvSpPr>
        <p:spPr>
          <a:xfrm>
            <a:off x="7222331" y="-2"/>
            <a:ext cx="1309662" cy="849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9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19"/>
          <p:cNvSpPr/>
          <p:nvPr/>
        </p:nvSpPr>
        <p:spPr>
          <a:xfrm>
            <a:off x="7729537" y="-2"/>
            <a:ext cx="507222" cy="3281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58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19"/>
          <p:cNvSpPr/>
          <p:nvPr/>
        </p:nvSpPr>
        <p:spPr>
          <a:xfrm>
            <a:off x="-975" y="4688627"/>
            <a:ext cx="8138178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1983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19"/>
          <p:cNvSpPr/>
          <p:nvPr/>
        </p:nvSpPr>
        <p:spPr>
          <a:xfrm>
            <a:off x="1000" y="4774400"/>
            <a:ext cx="9143982" cy="36860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0" name="Google Shape;430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174" y="4850163"/>
            <a:ext cx="294053" cy="256725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19"/>
          <p:cNvSpPr txBox="1"/>
          <p:nvPr/>
        </p:nvSpPr>
        <p:spPr>
          <a:xfrm>
            <a:off x="304376" y="4810513"/>
            <a:ext cx="1868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151E49"/>
                </a:solidFill>
                <a:latin typeface="Oswald"/>
                <a:ea typeface="Oswald"/>
                <a:cs typeface="Oswald"/>
                <a:sym typeface="Oswald"/>
              </a:rPr>
              <a:t>@EducateIN</a:t>
            </a:r>
            <a:endParaRPr sz="1600" b="1" i="0" u="none" strike="noStrike" cap="none">
              <a:solidFill>
                <a:srgbClr val="151E49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151E4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solidFill>
          <a:schemeClr val="dk1"/>
        </a:solidFill>
        <a:effectLst/>
      </p:bgPr>
    </p:bg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0"/>
          <p:cNvSpPr/>
          <p:nvPr/>
        </p:nvSpPr>
        <p:spPr>
          <a:xfrm>
            <a:off x="8595299" y="11425"/>
            <a:ext cx="548694" cy="513205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>
              <a:alpha val="14509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20"/>
          <p:cNvSpPr/>
          <p:nvPr/>
        </p:nvSpPr>
        <p:spPr>
          <a:xfrm>
            <a:off x="8547257" y="-2"/>
            <a:ext cx="561492" cy="3552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1918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20"/>
          <p:cNvSpPr/>
          <p:nvPr/>
        </p:nvSpPr>
        <p:spPr>
          <a:xfrm>
            <a:off x="7209472" y="-2"/>
            <a:ext cx="1714014" cy="11206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44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20"/>
          <p:cNvSpPr/>
          <p:nvPr/>
        </p:nvSpPr>
        <p:spPr>
          <a:xfrm>
            <a:off x="7199947" y="-1"/>
            <a:ext cx="782460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262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20"/>
          <p:cNvSpPr/>
          <p:nvPr/>
        </p:nvSpPr>
        <p:spPr>
          <a:xfrm>
            <a:off x="8238172" y="65244"/>
            <a:ext cx="905850" cy="63768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92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20"/>
          <p:cNvSpPr/>
          <p:nvPr/>
        </p:nvSpPr>
        <p:spPr>
          <a:xfrm>
            <a:off x="7732870" y="-1"/>
            <a:ext cx="1080594" cy="6810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903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20"/>
          <p:cNvSpPr/>
          <p:nvPr/>
        </p:nvSpPr>
        <p:spPr>
          <a:xfrm>
            <a:off x="8116251" y="234313"/>
            <a:ext cx="1027728" cy="7315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377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20"/>
          <p:cNvSpPr/>
          <p:nvPr/>
        </p:nvSpPr>
        <p:spPr>
          <a:xfrm>
            <a:off x="8783001" y="741520"/>
            <a:ext cx="360990" cy="2514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51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20"/>
          <p:cNvSpPr/>
          <p:nvPr/>
        </p:nvSpPr>
        <p:spPr>
          <a:xfrm>
            <a:off x="7926228" y="-1"/>
            <a:ext cx="173826" cy="1128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6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20"/>
          <p:cNvSpPr/>
          <p:nvPr/>
        </p:nvSpPr>
        <p:spPr>
          <a:xfrm>
            <a:off x="7222331" y="-2"/>
            <a:ext cx="1309662" cy="849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9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20"/>
          <p:cNvSpPr/>
          <p:nvPr/>
        </p:nvSpPr>
        <p:spPr>
          <a:xfrm>
            <a:off x="7729537" y="-2"/>
            <a:ext cx="507222" cy="3281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58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20"/>
          <p:cNvSpPr/>
          <p:nvPr/>
        </p:nvSpPr>
        <p:spPr>
          <a:xfrm>
            <a:off x="-975" y="4688627"/>
            <a:ext cx="8138178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1983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20"/>
          <p:cNvSpPr/>
          <p:nvPr/>
        </p:nvSpPr>
        <p:spPr>
          <a:xfrm>
            <a:off x="1000" y="4774400"/>
            <a:ext cx="9143982" cy="36860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6" name="Google Shape;446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174" y="4850163"/>
            <a:ext cx="294053" cy="256725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20"/>
          <p:cNvSpPr txBox="1"/>
          <p:nvPr/>
        </p:nvSpPr>
        <p:spPr>
          <a:xfrm>
            <a:off x="304376" y="4810513"/>
            <a:ext cx="1868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" sz="1600" b="1" i="0" u="none" strike="noStrike" cap="none">
                <a:solidFill>
                  <a:srgbClr val="151E49"/>
                </a:solidFill>
                <a:latin typeface="Oswald"/>
                <a:ea typeface="Oswald"/>
                <a:cs typeface="Oswald"/>
                <a:sym typeface="Oswald"/>
              </a:rPr>
              <a:t>@EducateIN</a:t>
            </a:r>
            <a:endParaRPr sz="1600" b="1" i="0" u="none" strike="noStrike" cap="none">
              <a:solidFill>
                <a:srgbClr val="151E49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151E4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2"/>
          <p:cNvSpPr/>
          <p:nvPr/>
        </p:nvSpPr>
        <p:spPr>
          <a:xfrm>
            <a:off x="475" y="581975"/>
            <a:ext cx="4716792" cy="419601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315"/>
                </a:moveTo>
                <a:lnTo>
                  <a:pt x="0" y="21600"/>
                </a:lnTo>
                <a:lnTo>
                  <a:pt x="17128" y="17544"/>
                </a:lnTo>
                <a:lnTo>
                  <a:pt x="20654" y="11770"/>
                </a:lnTo>
                <a:lnTo>
                  <a:pt x="18530" y="14144"/>
                </a:lnTo>
                <a:lnTo>
                  <a:pt x="21600" y="8115"/>
                </a:lnTo>
                <a:lnTo>
                  <a:pt x="9944" y="0"/>
                </a:lnTo>
                <a:close/>
              </a:path>
            </a:pathLst>
          </a:custGeom>
          <a:gradFill>
            <a:gsLst>
              <a:gs pos="0">
                <a:srgbClr val="FEEFA8">
                  <a:alpha val="62010"/>
                </a:srgbClr>
              </a:gs>
              <a:gs pos="100000">
                <a:srgbClr val="F7D22C">
                  <a:alpha val="6201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22"/>
          <p:cNvSpPr/>
          <p:nvPr/>
        </p:nvSpPr>
        <p:spPr>
          <a:xfrm>
            <a:off x="0" y="560075"/>
            <a:ext cx="4418874" cy="37632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0" y="3508"/>
                </a:lnTo>
                <a:lnTo>
                  <a:pt x="6395" y="0"/>
                </a:lnTo>
                <a:lnTo>
                  <a:pt x="21600" y="6993"/>
                </a:lnTo>
                <a:lnTo>
                  <a:pt x="17689" y="1939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22"/>
          <p:cNvSpPr/>
          <p:nvPr/>
        </p:nvSpPr>
        <p:spPr>
          <a:xfrm>
            <a:off x="7592854" y="0"/>
            <a:ext cx="1551150" cy="9296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5677" y="1337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22"/>
          <p:cNvSpPr/>
          <p:nvPr/>
        </p:nvSpPr>
        <p:spPr>
          <a:xfrm>
            <a:off x="8547257" y="-2"/>
            <a:ext cx="561492" cy="3552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191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22"/>
          <p:cNvSpPr/>
          <p:nvPr/>
        </p:nvSpPr>
        <p:spPr>
          <a:xfrm>
            <a:off x="7209472" y="-2"/>
            <a:ext cx="1714014" cy="11206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44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22"/>
          <p:cNvSpPr/>
          <p:nvPr/>
        </p:nvSpPr>
        <p:spPr>
          <a:xfrm>
            <a:off x="7199947" y="-1"/>
            <a:ext cx="782460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262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22"/>
          <p:cNvSpPr/>
          <p:nvPr/>
        </p:nvSpPr>
        <p:spPr>
          <a:xfrm>
            <a:off x="8238172" y="65244"/>
            <a:ext cx="905850" cy="63768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92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22"/>
          <p:cNvSpPr/>
          <p:nvPr/>
        </p:nvSpPr>
        <p:spPr>
          <a:xfrm>
            <a:off x="7732870" y="-1"/>
            <a:ext cx="1080594" cy="6810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903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22"/>
          <p:cNvSpPr/>
          <p:nvPr/>
        </p:nvSpPr>
        <p:spPr>
          <a:xfrm>
            <a:off x="8116251" y="234313"/>
            <a:ext cx="1027728" cy="7315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377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22"/>
          <p:cNvSpPr/>
          <p:nvPr/>
        </p:nvSpPr>
        <p:spPr>
          <a:xfrm>
            <a:off x="8783001" y="741520"/>
            <a:ext cx="360990" cy="2514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51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22"/>
          <p:cNvSpPr/>
          <p:nvPr/>
        </p:nvSpPr>
        <p:spPr>
          <a:xfrm>
            <a:off x="7926228" y="-1"/>
            <a:ext cx="173826" cy="1128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6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22"/>
          <p:cNvSpPr/>
          <p:nvPr/>
        </p:nvSpPr>
        <p:spPr>
          <a:xfrm>
            <a:off x="7222331" y="-2"/>
            <a:ext cx="1309662" cy="849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9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22"/>
          <p:cNvSpPr/>
          <p:nvPr/>
        </p:nvSpPr>
        <p:spPr>
          <a:xfrm>
            <a:off x="7729537" y="-2"/>
            <a:ext cx="507222" cy="3281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58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22"/>
          <p:cNvSpPr txBox="1">
            <a:spLocks noGrp="1"/>
          </p:cNvSpPr>
          <p:nvPr>
            <p:ph type="ctrTitle"/>
          </p:nvPr>
        </p:nvSpPr>
        <p:spPr>
          <a:xfrm>
            <a:off x="489100" y="1093950"/>
            <a:ext cx="3583800" cy="290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467" name="Google Shape;46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525" y="-230275"/>
            <a:ext cx="1309676" cy="1309676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22"/>
          <p:cNvSpPr txBox="1"/>
          <p:nvPr/>
        </p:nvSpPr>
        <p:spPr>
          <a:xfrm>
            <a:off x="246676" y="4747700"/>
            <a:ext cx="1868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sz="160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@</a:t>
            </a:r>
            <a:r>
              <a:rPr lang="en" sz="1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EducateIN</a:t>
            </a:r>
            <a:endParaRPr sz="16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469" name="Google Shape;46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" y="4787350"/>
            <a:ext cx="294053" cy="256725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1pPr>
            <a:lvl2pPr lvl="1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2pPr>
            <a:lvl3pPr lvl="2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3pPr>
            <a:lvl4pPr lvl="3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4pPr>
            <a:lvl5pPr lvl="4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5pPr>
            <a:lvl6pPr lvl="5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6pPr>
            <a:lvl7pPr lvl="6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7pPr>
            <a:lvl8pPr lvl="7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8pPr>
            <a:lvl9pPr lvl="8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3"/>
          <p:cNvSpPr/>
          <p:nvPr/>
        </p:nvSpPr>
        <p:spPr>
          <a:xfrm>
            <a:off x="476" y="734377"/>
            <a:ext cx="4825818" cy="43114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315"/>
                </a:moveTo>
                <a:lnTo>
                  <a:pt x="0" y="21600"/>
                </a:lnTo>
                <a:lnTo>
                  <a:pt x="17128" y="17544"/>
                </a:lnTo>
                <a:lnTo>
                  <a:pt x="20654" y="11770"/>
                </a:lnTo>
                <a:lnTo>
                  <a:pt x="18530" y="14144"/>
                </a:lnTo>
                <a:lnTo>
                  <a:pt x="21600" y="8115"/>
                </a:lnTo>
                <a:lnTo>
                  <a:pt x="9944" y="0"/>
                </a:lnTo>
                <a:close/>
              </a:path>
            </a:pathLst>
          </a:custGeom>
          <a:solidFill>
            <a:srgbClr val="0B0D18">
              <a:alpha val="22350"/>
            </a:srgbClr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23"/>
          <p:cNvSpPr/>
          <p:nvPr/>
        </p:nvSpPr>
        <p:spPr>
          <a:xfrm>
            <a:off x="-1" y="10000"/>
            <a:ext cx="844398" cy="51335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23"/>
          <p:cNvSpPr/>
          <p:nvPr/>
        </p:nvSpPr>
        <p:spPr>
          <a:xfrm>
            <a:off x="-1" y="712470"/>
            <a:ext cx="4584384" cy="38676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0" y="3508"/>
                </a:lnTo>
                <a:lnTo>
                  <a:pt x="6395" y="0"/>
                </a:lnTo>
                <a:lnTo>
                  <a:pt x="21600" y="6993"/>
                </a:lnTo>
                <a:lnTo>
                  <a:pt x="17689" y="1939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23"/>
          <p:cNvSpPr/>
          <p:nvPr/>
        </p:nvSpPr>
        <p:spPr>
          <a:xfrm>
            <a:off x="7592854" y="0"/>
            <a:ext cx="1551150" cy="9296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5677" y="13378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23"/>
          <p:cNvSpPr/>
          <p:nvPr/>
        </p:nvSpPr>
        <p:spPr>
          <a:xfrm>
            <a:off x="7155666" y="4163377"/>
            <a:ext cx="1699758" cy="9801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6101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23"/>
          <p:cNvSpPr/>
          <p:nvPr/>
        </p:nvSpPr>
        <p:spPr>
          <a:xfrm>
            <a:off x="7635726" y="4243388"/>
            <a:ext cx="1508274" cy="9001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23"/>
          <p:cNvSpPr/>
          <p:nvPr/>
        </p:nvSpPr>
        <p:spPr>
          <a:xfrm>
            <a:off x="8547257" y="-2"/>
            <a:ext cx="561492" cy="3552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1918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23"/>
          <p:cNvSpPr/>
          <p:nvPr/>
        </p:nvSpPr>
        <p:spPr>
          <a:xfrm>
            <a:off x="7209472" y="-2"/>
            <a:ext cx="1714014" cy="11206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44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23"/>
          <p:cNvSpPr/>
          <p:nvPr/>
        </p:nvSpPr>
        <p:spPr>
          <a:xfrm>
            <a:off x="7199947" y="-1"/>
            <a:ext cx="782460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262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23"/>
          <p:cNvSpPr/>
          <p:nvPr/>
        </p:nvSpPr>
        <p:spPr>
          <a:xfrm>
            <a:off x="8238172" y="65244"/>
            <a:ext cx="905850" cy="63768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92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23"/>
          <p:cNvSpPr/>
          <p:nvPr/>
        </p:nvSpPr>
        <p:spPr>
          <a:xfrm>
            <a:off x="7732870" y="-1"/>
            <a:ext cx="1080594" cy="6810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903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23"/>
          <p:cNvSpPr/>
          <p:nvPr/>
        </p:nvSpPr>
        <p:spPr>
          <a:xfrm>
            <a:off x="8116251" y="234313"/>
            <a:ext cx="1027728" cy="7315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377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23"/>
          <p:cNvSpPr/>
          <p:nvPr/>
        </p:nvSpPr>
        <p:spPr>
          <a:xfrm>
            <a:off x="8783001" y="741520"/>
            <a:ext cx="360990" cy="2514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51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23"/>
          <p:cNvSpPr/>
          <p:nvPr/>
        </p:nvSpPr>
        <p:spPr>
          <a:xfrm>
            <a:off x="7926228" y="-1"/>
            <a:ext cx="173826" cy="1128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6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23"/>
          <p:cNvSpPr/>
          <p:nvPr/>
        </p:nvSpPr>
        <p:spPr>
          <a:xfrm>
            <a:off x="7222331" y="-2"/>
            <a:ext cx="1309662" cy="849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9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23"/>
          <p:cNvSpPr/>
          <p:nvPr/>
        </p:nvSpPr>
        <p:spPr>
          <a:xfrm>
            <a:off x="7729537" y="-2"/>
            <a:ext cx="507222" cy="3281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58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8" name="Google Shape;488;p23"/>
          <p:cNvGrpSpPr/>
          <p:nvPr/>
        </p:nvGrpSpPr>
        <p:grpSpPr>
          <a:xfrm>
            <a:off x="6677976" y="4591049"/>
            <a:ext cx="872008" cy="585306"/>
            <a:chOff x="6677976" y="4591049"/>
            <a:chExt cx="872008" cy="585306"/>
          </a:xfrm>
        </p:grpSpPr>
        <p:sp>
          <p:nvSpPr>
            <p:cNvPr id="489" name="Google Shape;489;p23"/>
            <p:cNvSpPr/>
            <p:nvPr/>
          </p:nvSpPr>
          <p:spPr>
            <a:xfrm>
              <a:off x="6780370" y="51034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23"/>
            <p:cNvSpPr/>
            <p:nvPr/>
          </p:nvSpPr>
          <p:spPr>
            <a:xfrm>
              <a:off x="6746556" y="504872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23"/>
            <p:cNvSpPr/>
            <p:nvPr/>
          </p:nvSpPr>
          <p:spPr>
            <a:xfrm>
              <a:off x="6712267" y="499443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23"/>
            <p:cNvSpPr/>
            <p:nvPr/>
          </p:nvSpPr>
          <p:spPr>
            <a:xfrm>
              <a:off x="6677976" y="493966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23"/>
            <p:cNvSpPr/>
            <p:nvPr/>
          </p:nvSpPr>
          <p:spPr>
            <a:xfrm>
              <a:off x="6865143" y="512587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23"/>
            <p:cNvSpPr/>
            <p:nvPr/>
          </p:nvSpPr>
          <p:spPr>
            <a:xfrm>
              <a:off x="6831329" y="507158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23"/>
            <p:cNvSpPr/>
            <p:nvPr/>
          </p:nvSpPr>
          <p:spPr>
            <a:xfrm>
              <a:off x="6797038" y="50172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23"/>
            <p:cNvSpPr/>
            <p:nvPr/>
          </p:nvSpPr>
          <p:spPr>
            <a:xfrm>
              <a:off x="6762749" y="496252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23"/>
            <p:cNvSpPr/>
            <p:nvPr/>
          </p:nvSpPr>
          <p:spPr>
            <a:xfrm>
              <a:off x="6728935" y="490823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23"/>
            <p:cNvSpPr/>
            <p:nvPr/>
          </p:nvSpPr>
          <p:spPr>
            <a:xfrm>
              <a:off x="6916101" y="509444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23"/>
            <p:cNvSpPr/>
            <p:nvPr/>
          </p:nvSpPr>
          <p:spPr>
            <a:xfrm>
              <a:off x="6881812" y="503967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23"/>
            <p:cNvSpPr/>
            <p:nvPr/>
          </p:nvSpPr>
          <p:spPr>
            <a:xfrm>
              <a:off x="6847522" y="498538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23"/>
            <p:cNvSpPr/>
            <p:nvPr/>
          </p:nvSpPr>
          <p:spPr>
            <a:xfrm>
              <a:off x="6813231" y="493109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23"/>
            <p:cNvSpPr/>
            <p:nvPr/>
          </p:nvSpPr>
          <p:spPr>
            <a:xfrm>
              <a:off x="6779418" y="487632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23"/>
            <p:cNvSpPr/>
            <p:nvPr/>
          </p:nvSpPr>
          <p:spPr>
            <a:xfrm>
              <a:off x="7000874" y="511730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23"/>
            <p:cNvSpPr/>
            <p:nvPr/>
          </p:nvSpPr>
          <p:spPr>
            <a:xfrm>
              <a:off x="6966584" y="506253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23"/>
            <p:cNvSpPr/>
            <p:nvPr/>
          </p:nvSpPr>
          <p:spPr>
            <a:xfrm>
              <a:off x="6932293" y="50082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23"/>
            <p:cNvSpPr/>
            <p:nvPr/>
          </p:nvSpPr>
          <p:spPr>
            <a:xfrm>
              <a:off x="6898004" y="495347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23"/>
            <p:cNvSpPr/>
            <p:nvPr/>
          </p:nvSpPr>
          <p:spPr>
            <a:xfrm>
              <a:off x="6864190" y="489918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23"/>
            <p:cNvSpPr/>
            <p:nvPr/>
          </p:nvSpPr>
          <p:spPr>
            <a:xfrm>
              <a:off x="6829900" y="484489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23"/>
            <p:cNvSpPr/>
            <p:nvPr/>
          </p:nvSpPr>
          <p:spPr>
            <a:xfrm>
              <a:off x="7085647" y="513968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23"/>
            <p:cNvSpPr/>
            <p:nvPr/>
          </p:nvSpPr>
          <p:spPr>
            <a:xfrm>
              <a:off x="7051356" y="508539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23"/>
            <p:cNvSpPr/>
            <p:nvPr/>
          </p:nvSpPr>
          <p:spPr>
            <a:xfrm>
              <a:off x="7017067" y="503110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23"/>
            <p:cNvSpPr/>
            <p:nvPr/>
          </p:nvSpPr>
          <p:spPr>
            <a:xfrm>
              <a:off x="6982776" y="497633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23"/>
            <p:cNvSpPr/>
            <p:nvPr/>
          </p:nvSpPr>
          <p:spPr>
            <a:xfrm>
              <a:off x="6948962" y="49220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23"/>
            <p:cNvSpPr/>
            <p:nvPr/>
          </p:nvSpPr>
          <p:spPr>
            <a:xfrm>
              <a:off x="6914673" y="486727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23"/>
            <p:cNvSpPr/>
            <p:nvPr/>
          </p:nvSpPr>
          <p:spPr>
            <a:xfrm>
              <a:off x="6880382" y="481298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23"/>
            <p:cNvSpPr/>
            <p:nvPr/>
          </p:nvSpPr>
          <p:spPr>
            <a:xfrm>
              <a:off x="7136129" y="510825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23"/>
            <p:cNvSpPr/>
            <p:nvPr/>
          </p:nvSpPr>
          <p:spPr>
            <a:xfrm>
              <a:off x="7101838" y="505348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23"/>
            <p:cNvSpPr/>
            <p:nvPr/>
          </p:nvSpPr>
          <p:spPr>
            <a:xfrm>
              <a:off x="7067549" y="499919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23"/>
            <p:cNvSpPr/>
            <p:nvPr/>
          </p:nvSpPr>
          <p:spPr>
            <a:xfrm>
              <a:off x="7033735" y="494490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23"/>
            <p:cNvSpPr/>
            <p:nvPr/>
          </p:nvSpPr>
          <p:spPr>
            <a:xfrm>
              <a:off x="6999445" y="489013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23"/>
            <p:cNvSpPr/>
            <p:nvPr/>
          </p:nvSpPr>
          <p:spPr>
            <a:xfrm>
              <a:off x="6965155" y="483584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23"/>
            <p:cNvSpPr/>
            <p:nvPr/>
          </p:nvSpPr>
          <p:spPr>
            <a:xfrm>
              <a:off x="6930865" y="478107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23"/>
            <p:cNvSpPr/>
            <p:nvPr/>
          </p:nvSpPr>
          <p:spPr>
            <a:xfrm>
              <a:off x="7220901" y="5130641"/>
              <a:ext cx="41904" cy="3715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21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23"/>
            <p:cNvSpPr/>
            <p:nvPr/>
          </p:nvSpPr>
          <p:spPr>
            <a:xfrm>
              <a:off x="7186612" y="507634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23"/>
            <p:cNvSpPr/>
            <p:nvPr/>
          </p:nvSpPr>
          <p:spPr>
            <a:xfrm>
              <a:off x="7152322" y="502205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23"/>
            <p:cNvSpPr/>
            <p:nvPr/>
          </p:nvSpPr>
          <p:spPr>
            <a:xfrm>
              <a:off x="7118507" y="496728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23"/>
            <p:cNvSpPr/>
            <p:nvPr/>
          </p:nvSpPr>
          <p:spPr>
            <a:xfrm>
              <a:off x="7084218" y="49129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23"/>
            <p:cNvSpPr/>
            <p:nvPr/>
          </p:nvSpPr>
          <p:spPr>
            <a:xfrm>
              <a:off x="7049928" y="485870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23"/>
            <p:cNvSpPr/>
            <p:nvPr/>
          </p:nvSpPr>
          <p:spPr>
            <a:xfrm>
              <a:off x="7015637" y="480393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23"/>
            <p:cNvSpPr/>
            <p:nvPr/>
          </p:nvSpPr>
          <p:spPr>
            <a:xfrm>
              <a:off x="6981824" y="474964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23"/>
            <p:cNvSpPr/>
            <p:nvPr/>
          </p:nvSpPr>
          <p:spPr>
            <a:xfrm>
              <a:off x="7271384" y="509920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23"/>
            <p:cNvSpPr/>
            <p:nvPr/>
          </p:nvSpPr>
          <p:spPr>
            <a:xfrm>
              <a:off x="7237093" y="504491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23"/>
            <p:cNvSpPr/>
            <p:nvPr/>
          </p:nvSpPr>
          <p:spPr>
            <a:xfrm>
              <a:off x="7202804" y="499014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23"/>
            <p:cNvSpPr/>
            <p:nvPr/>
          </p:nvSpPr>
          <p:spPr>
            <a:xfrm>
              <a:off x="7168990" y="493585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23"/>
            <p:cNvSpPr/>
            <p:nvPr/>
          </p:nvSpPr>
          <p:spPr>
            <a:xfrm>
              <a:off x="7134700" y="488108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23"/>
            <p:cNvSpPr/>
            <p:nvPr/>
          </p:nvSpPr>
          <p:spPr>
            <a:xfrm>
              <a:off x="7100410" y="48267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23"/>
            <p:cNvSpPr/>
            <p:nvPr/>
          </p:nvSpPr>
          <p:spPr>
            <a:xfrm>
              <a:off x="7066597" y="477250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23"/>
            <p:cNvSpPr/>
            <p:nvPr/>
          </p:nvSpPr>
          <p:spPr>
            <a:xfrm>
              <a:off x="7032306" y="471773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23"/>
            <p:cNvSpPr/>
            <p:nvPr/>
          </p:nvSpPr>
          <p:spPr>
            <a:xfrm>
              <a:off x="7356156" y="512206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23"/>
            <p:cNvSpPr/>
            <p:nvPr/>
          </p:nvSpPr>
          <p:spPr>
            <a:xfrm>
              <a:off x="7321867" y="506730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23"/>
            <p:cNvSpPr/>
            <p:nvPr/>
          </p:nvSpPr>
          <p:spPr>
            <a:xfrm>
              <a:off x="7287576" y="501300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23"/>
            <p:cNvSpPr/>
            <p:nvPr/>
          </p:nvSpPr>
          <p:spPr>
            <a:xfrm>
              <a:off x="7253762" y="495871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23"/>
            <p:cNvSpPr/>
            <p:nvPr/>
          </p:nvSpPr>
          <p:spPr>
            <a:xfrm>
              <a:off x="7219473" y="490394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23"/>
            <p:cNvSpPr/>
            <p:nvPr/>
          </p:nvSpPr>
          <p:spPr>
            <a:xfrm>
              <a:off x="7185182" y="484965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23"/>
            <p:cNvSpPr/>
            <p:nvPr/>
          </p:nvSpPr>
          <p:spPr>
            <a:xfrm>
              <a:off x="7151368" y="479488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23"/>
            <p:cNvSpPr/>
            <p:nvPr/>
          </p:nvSpPr>
          <p:spPr>
            <a:xfrm>
              <a:off x="7117079" y="474059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23"/>
            <p:cNvSpPr/>
            <p:nvPr/>
          </p:nvSpPr>
          <p:spPr>
            <a:xfrm>
              <a:off x="7082788" y="468629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23"/>
            <p:cNvSpPr/>
            <p:nvPr/>
          </p:nvSpPr>
          <p:spPr>
            <a:xfrm>
              <a:off x="7406638" y="509016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23"/>
            <p:cNvSpPr/>
            <p:nvPr/>
          </p:nvSpPr>
          <p:spPr>
            <a:xfrm>
              <a:off x="7372349" y="503586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23"/>
            <p:cNvSpPr/>
            <p:nvPr/>
          </p:nvSpPr>
          <p:spPr>
            <a:xfrm>
              <a:off x="7338535" y="498109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23"/>
            <p:cNvSpPr/>
            <p:nvPr/>
          </p:nvSpPr>
          <p:spPr>
            <a:xfrm>
              <a:off x="7304245" y="492680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23"/>
            <p:cNvSpPr/>
            <p:nvPr/>
          </p:nvSpPr>
          <p:spPr>
            <a:xfrm>
              <a:off x="7269955" y="487251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23"/>
            <p:cNvSpPr/>
            <p:nvPr/>
          </p:nvSpPr>
          <p:spPr>
            <a:xfrm>
              <a:off x="7235665" y="48177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23"/>
            <p:cNvSpPr/>
            <p:nvPr/>
          </p:nvSpPr>
          <p:spPr>
            <a:xfrm>
              <a:off x="7201851" y="476345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23"/>
            <p:cNvSpPr/>
            <p:nvPr/>
          </p:nvSpPr>
          <p:spPr>
            <a:xfrm>
              <a:off x="7167562" y="470868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23"/>
            <p:cNvSpPr/>
            <p:nvPr/>
          </p:nvSpPr>
          <p:spPr>
            <a:xfrm>
              <a:off x="7133272" y="465439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23"/>
            <p:cNvSpPr/>
            <p:nvPr/>
          </p:nvSpPr>
          <p:spPr>
            <a:xfrm>
              <a:off x="7457122" y="5058250"/>
              <a:ext cx="41904" cy="3715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21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23"/>
            <p:cNvSpPr/>
            <p:nvPr/>
          </p:nvSpPr>
          <p:spPr>
            <a:xfrm>
              <a:off x="7423307" y="500395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23"/>
            <p:cNvSpPr/>
            <p:nvPr/>
          </p:nvSpPr>
          <p:spPr>
            <a:xfrm>
              <a:off x="7389018" y="494966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23"/>
            <p:cNvSpPr/>
            <p:nvPr/>
          </p:nvSpPr>
          <p:spPr>
            <a:xfrm>
              <a:off x="7354728" y="489489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23"/>
            <p:cNvSpPr/>
            <p:nvPr/>
          </p:nvSpPr>
          <p:spPr>
            <a:xfrm>
              <a:off x="7320437" y="484060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23"/>
            <p:cNvSpPr/>
            <p:nvPr/>
          </p:nvSpPr>
          <p:spPr>
            <a:xfrm>
              <a:off x="7286624" y="478631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23"/>
            <p:cNvSpPr/>
            <p:nvPr/>
          </p:nvSpPr>
          <p:spPr>
            <a:xfrm>
              <a:off x="7252334" y="47315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23"/>
            <p:cNvSpPr/>
            <p:nvPr/>
          </p:nvSpPr>
          <p:spPr>
            <a:xfrm>
              <a:off x="7218043" y="467725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23"/>
            <p:cNvSpPr/>
            <p:nvPr/>
          </p:nvSpPr>
          <p:spPr>
            <a:xfrm>
              <a:off x="7184230" y="462248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47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23"/>
            <p:cNvSpPr/>
            <p:nvPr/>
          </p:nvSpPr>
          <p:spPr>
            <a:xfrm>
              <a:off x="7508080" y="502681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23"/>
            <p:cNvSpPr/>
            <p:nvPr/>
          </p:nvSpPr>
          <p:spPr>
            <a:xfrm>
              <a:off x="7473791" y="497252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23"/>
            <p:cNvSpPr/>
            <p:nvPr/>
          </p:nvSpPr>
          <p:spPr>
            <a:xfrm>
              <a:off x="7439500" y="491775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23"/>
            <p:cNvSpPr/>
            <p:nvPr/>
          </p:nvSpPr>
          <p:spPr>
            <a:xfrm>
              <a:off x="7405210" y="486346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23"/>
            <p:cNvSpPr/>
            <p:nvPr/>
          </p:nvSpPr>
          <p:spPr>
            <a:xfrm>
              <a:off x="7371397" y="480869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23"/>
            <p:cNvSpPr/>
            <p:nvPr/>
          </p:nvSpPr>
          <p:spPr>
            <a:xfrm>
              <a:off x="7337106" y="475440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23"/>
            <p:cNvSpPr/>
            <p:nvPr/>
          </p:nvSpPr>
          <p:spPr>
            <a:xfrm>
              <a:off x="7302817" y="470011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23"/>
            <p:cNvSpPr/>
            <p:nvPr/>
          </p:nvSpPr>
          <p:spPr>
            <a:xfrm>
              <a:off x="7268526" y="464534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23"/>
            <p:cNvSpPr/>
            <p:nvPr/>
          </p:nvSpPr>
          <p:spPr>
            <a:xfrm>
              <a:off x="7234712" y="459104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5" name="Google Shape;575;p23"/>
          <p:cNvSpPr txBox="1">
            <a:spLocks noGrp="1"/>
          </p:cNvSpPr>
          <p:nvPr>
            <p:ph type="ctrTitle"/>
          </p:nvPr>
        </p:nvSpPr>
        <p:spPr>
          <a:xfrm>
            <a:off x="489100" y="1855563"/>
            <a:ext cx="3668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576" name="Google Shape;576;p23"/>
          <p:cNvSpPr txBox="1">
            <a:spLocks noGrp="1"/>
          </p:cNvSpPr>
          <p:nvPr>
            <p:ph type="subTitle" idx="1"/>
          </p:nvPr>
        </p:nvSpPr>
        <p:spPr>
          <a:xfrm>
            <a:off x="489100" y="3036075"/>
            <a:ext cx="32436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7" name="Google Shape;577;p23"/>
          <p:cNvSpPr txBox="1"/>
          <p:nvPr/>
        </p:nvSpPr>
        <p:spPr>
          <a:xfrm>
            <a:off x="1090601" y="4866975"/>
            <a:ext cx="1868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b="1" i="0" u="none" strike="noStrike" cap="none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</a:rPr>
              <a:t>@</a:t>
            </a:r>
            <a:r>
              <a:rPr lang="en" b="1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</a:rPr>
              <a:t>EducateIN</a:t>
            </a:r>
            <a:endParaRPr b="1">
              <a:solidFill>
                <a:schemeClr val="dk1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578" name="Google Shape;578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4399" y="4906625"/>
            <a:ext cx="294053" cy="256725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1pPr>
            <a:lvl2pPr lvl="1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2pPr>
            <a:lvl3pPr lvl="2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3pPr>
            <a:lvl4pPr lvl="3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4pPr>
            <a:lvl5pPr lvl="4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5pPr>
            <a:lvl6pPr lvl="5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6pPr>
            <a:lvl7pPr lvl="6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7pPr>
            <a:lvl8pPr lvl="7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8pPr>
            <a:lvl9pPr lvl="8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inverse">
  <p:cSld name="TITLE_1_2">
    <p:bg>
      <p:bgPr>
        <a:solidFill>
          <a:schemeClr val="dk1"/>
        </a:solidFill>
        <a:effectLst/>
      </p:bgPr>
    </p:bg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24"/>
          <p:cNvSpPr/>
          <p:nvPr/>
        </p:nvSpPr>
        <p:spPr>
          <a:xfrm>
            <a:off x="476" y="734377"/>
            <a:ext cx="4825818" cy="43114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315"/>
                </a:moveTo>
                <a:lnTo>
                  <a:pt x="0" y="21600"/>
                </a:lnTo>
                <a:lnTo>
                  <a:pt x="17128" y="17544"/>
                </a:lnTo>
                <a:lnTo>
                  <a:pt x="20654" y="11770"/>
                </a:lnTo>
                <a:lnTo>
                  <a:pt x="18530" y="14144"/>
                </a:lnTo>
                <a:lnTo>
                  <a:pt x="21600" y="8115"/>
                </a:lnTo>
                <a:lnTo>
                  <a:pt x="9944" y="0"/>
                </a:lnTo>
                <a:close/>
              </a:path>
            </a:pathLst>
          </a:custGeom>
          <a:solidFill>
            <a:srgbClr val="FFFFFF">
              <a:alpha val="16200"/>
            </a:srgbClr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24"/>
          <p:cNvSpPr/>
          <p:nvPr/>
        </p:nvSpPr>
        <p:spPr>
          <a:xfrm>
            <a:off x="-1" y="10000"/>
            <a:ext cx="844398" cy="51335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24"/>
          <p:cNvSpPr/>
          <p:nvPr/>
        </p:nvSpPr>
        <p:spPr>
          <a:xfrm>
            <a:off x="-1" y="712470"/>
            <a:ext cx="4584384" cy="38676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0" y="3508"/>
                </a:lnTo>
                <a:lnTo>
                  <a:pt x="6395" y="0"/>
                </a:lnTo>
                <a:lnTo>
                  <a:pt x="21600" y="6993"/>
                </a:lnTo>
                <a:lnTo>
                  <a:pt x="17689" y="19398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24"/>
          <p:cNvSpPr/>
          <p:nvPr/>
        </p:nvSpPr>
        <p:spPr>
          <a:xfrm>
            <a:off x="7592854" y="0"/>
            <a:ext cx="1551150" cy="9296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5677" y="133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6200"/>
            </a:srgbClr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24"/>
          <p:cNvSpPr/>
          <p:nvPr/>
        </p:nvSpPr>
        <p:spPr>
          <a:xfrm>
            <a:off x="7155666" y="4163377"/>
            <a:ext cx="1699758" cy="9801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6101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24"/>
          <p:cNvSpPr/>
          <p:nvPr/>
        </p:nvSpPr>
        <p:spPr>
          <a:xfrm>
            <a:off x="7635726" y="4243388"/>
            <a:ext cx="1508274" cy="9001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24"/>
          <p:cNvSpPr/>
          <p:nvPr/>
        </p:nvSpPr>
        <p:spPr>
          <a:xfrm>
            <a:off x="-2" y="4048124"/>
            <a:ext cx="1107756" cy="78343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0234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24"/>
          <p:cNvSpPr/>
          <p:nvPr/>
        </p:nvSpPr>
        <p:spPr>
          <a:xfrm>
            <a:off x="-2" y="4342923"/>
            <a:ext cx="1047276" cy="75249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9563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24"/>
          <p:cNvSpPr/>
          <p:nvPr/>
        </p:nvSpPr>
        <p:spPr>
          <a:xfrm>
            <a:off x="-1" y="3853337"/>
            <a:ext cx="1089180" cy="79153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9131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24"/>
          <p:cNvSpPr/>
          <p:nvPr/>
        </p:nvSpPr>
        <p:spPr>
          <a:xfrm>
            <a:off x="475" y="3951921"/>
            <a:ext cx="816318" cy="5853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18911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24"/>
          <p:cNvSpPr/>
          <p:nvPr/>
        </p:nvSpPr>
        <p:spPr>
          <a:xfrm>
            <a:off x="-1" y="4626292"/>
            <a:ext cx="333828" cy="25099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7829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24"/>
          <p:cNvSpPr/>
          <p:nvPr/>
        </p:nvSpPr>
        <p:spPr>
          <a:xfrm>
            <a:off x="188593" y="4570094"/>
            <a:ext cx="868698" cy="5734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995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24"/>
          <p:cNvSpPr/>
          <p:nvPr/>
        </p:nvSpPr>
        <p:spPr>
          <a:xfrm>
            <a:off x="293845" y="4740592"/>
            <a:ext cx="611010" cy="40289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532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24"/>
          <p:cNvSpPr/>
          <p:nvPr/>
        </p:nvSpPr>
        <p:spPr>
          <a:xfrm>
            <a:off x="43813" y="4886800"/>
            <a:ext cx="445284" cy="25671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6099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24"/>
          <p:cNvSpPr/>
          <p:nvPr/>
        </p:nvSpPr>
        <p:spPr>
          <a:xfrm>
            <a:off x="-2" y="3945254"/>
            <a:ext cx="1460160" cy="10268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0458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24"/>
          <p:cNvSpPr/>
          <p:nvPr/>
        </p:nvSpPr>
        <p:spPr>
          <a:xfrm>
            <a:off x="8547257" y="-2"/>
            <a:ext cx="561492" cy="3552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1918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24"/>
          <p:cNvSpPr/>
          <p:nvPr/>
        </p:nvSpPr>
        <p:spPr>
          <a:xfrm>
            <a:off x="7209472" y="-2"/>
            <a:ext cx="1714014" cy="11206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44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24"/>
          <p:cNvSpPr/>
          <p:nvPr/>
        </p:nvSpPr>
        <p:spPr>
          <a:xfrm>
            <a:off x="7199947" y="-1"/>
            <a:ext cx="782460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262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24"/>
          <p:cNvSpPr/>
          <p:nvPr/>
        </p:nvSpPr>
        <p:spPr>
          <a:xfrm>
            <a:off x="8238172" y="65244"/>
            <a:ext cx="905850" cy="63768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92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24"/>
          <p:cNvSpPr/>
          <p:nvPr/>
        </p:nvSpPr>
        <p:spPr>
          <a:xfrm>
            <a:off x="7732870" y="-1"/>
            <a:ext cx="1080594" cy="6810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903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24"/>
          <p:cNvSpPr/>
          <p:nvPr/>
        </p:nvSpPr>
        <p:spPr>
          <a:xfrm>
            <a:off x="8116251" y="234313"/>
            <a:ext cx="1027728" cy="7315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377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24"/>
          <p:cNvSpPr/>
          <p:nvPr/>
        </p:nvSpPr>
        <p:spPr>
          <a:xfrm>
            <a:off x="8783001" y="741520"/>
            <a:ext cx="360990" cy="2514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51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24"/>
          <p:cNvSpPr/>
          <p:nvPr/>
        </p:nvSpPr>
        <p:spPr>
          <a:xfrm>
            <a:off x="7926228" y="-1"/>
            <a:ext cx="173826" cy="1128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6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24"/>
          <p:cNvSpPr/>
          <p:nvPr/>
        </p:nvSpPr>
        <p:spPr>
          <a:xfrm>
            <a:off x="7222331" y="-2"/>
            <a:ext cx="1309662" cy="849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24"/>
          <p:cNvSpPr/>
          <p:nvPr/>
        </p:nvSpPr>
        <p:spPr>
          <a:xfrm>
            <a:off x="7729537" y="-2"/>
            <a:ext cx="507222" cy="3281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58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06" name="Google Shape;606;p24"/>
          <p:cNvGrpSpPr/>
          <p:nvPr/>
        </p:nvGrpSpPr>
        <p:grpSpPr>
          <a:xfrm>
            <a:off x="6677976" y="4591049"/>
            <a:ext cx="872008" cy="585306"/>
            <a:chOff x="6677976" y="4591049"/>
            <a:chExt cx="872008" cy="585306"/>
          </a:xfrm>
        </p:grpSpPr>
        <p:sp>
          <p:nvSpPr>
            <p:cNvPr id="607" name="Google Shape;607;p24"/>
            <p:cNvSpPr/>
            <p:nvPr/>
          </p:nvSpPr>
          <p:spPr>
            <a:xfrm>
              <a:off x="6780370" y="51034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24"/>
            <p:cNvSpPr/>
            <p:nvPr/>
          </p:nvSpPr>
          <p:spPr>
            <a:xfrm>
              <a:off x="6746556" y="504872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24"/>
            <p:cNvSpPr/>
            <p:nvPr/>
          </p:nvSpPr>
          <p:spPr>
            <a:xfrm>
              <a:off x="6712267" y="499443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24"/>
            <p:cNvSpPr/>
            <p:nvPr/>
          </p:nvSpPr>
          <p:spPr>
            <a:xfrm>
              <a:off x="6677976" y="493966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24"/>
            <p:cNvSpPr/>
            <p:nvPr/>
          </p:nvSpPr>
          <p:spPr>
            <a:xfrm>
              <a:off x="6865143" y="512587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24"/>
            <p:cNvSpPr/>
            <p:nvPr/>
          </p:nvSpPr>
          <p:spPr>
            <a:xfrm>
              <a:off x="6831329" y="507158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24"/>
            <p:cNvSpPr/>
            <p:nvPr/>
          </p:nvSpPr>
          <p:spPr>
            <a:xfrm>
              <a:off x="6797038" y="50172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24"/>
            <p:cNvSpPr/>
            <p:nvPr/>
          </p:nvSpPr>
          <p:spPr>
            <a:xfrm>
              <a:off x="6762749" y="496252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24"/>
            <p:cNvSpPr/>
            <p:nvPr/>
          </p:nvSpPr>
          <p:spPr>
            <a:xfrm>
              <a:off x="6728935" y="490823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24"/>
            <p:cNvSpPr/>
            <p:nvPr/>
          </p:nvSpPr>
          <p:spPr>
            <a:xfrm>
              <a:off x="6916101" y="509444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24"/>
            <p:cNvSpPr/>
            <p:nvPr/>
          </p:nvSpPr>
          <p:spPr>
            <a:xfrm>
              <a:off x="6881812" y="503967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24"/>
            <p:cNvSpPr/>
            <p:nvPr/>
          </p:nvSpPr>
          <p:spPr>
            <a:xfrm>
              <a:off x="6847522" y="498538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24"/>
            <p:cNvSpPr/>
            <p:nvPr/>
          </p:nvSpPr>
          <p:spPr>
            <a:xfrm>
              <a:off x="6813231" y="493109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24"/>
            <p:cNvSpPr/>
            <p:nvPr/>
          </p:nvSpPr>
          <p:spPr>
            <a:xfrm>
              <a:off x="6779418" y="487632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24"/>
            <p:cNvSpPr/>
            <p:nvPr/>
          </p:nvSpPr>
          <p:spPr>
            <a:xfrm>
              <a:off x="7000874" y="511730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24"/>
            <p:cNvSpPr/>
            <p:nvPr/>
          </p:nvSpPr>
          <p:spPr>
            <a:xfrm>
              <a:off x="6966584" y="506253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24"/>
            <p:cNvSpPr/>
            <p:nvPr/>
          </p:nvSpPr>
          <p:spPr>
            <a:xfrm>
              <a:off x="6932293" y="50082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24"/>
            <p:cNvSpPr/>
            <p:nvPr/>
          </p:nvSpPr>
          <p:spPr>
            <a:xfrm>
              <a:off x="6898004" y="495347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24"/>
            <p:cNvSpPr/>
            <p:nvPr/>
          </p:nvSpPr>
          <p:spPr>
            <a:xfrm>
              <a:off x="6864190" y="489918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24"/>
            <p:cNvSpPr/>
            <p:nvPr/>
          </p:nvSpPr>
          <p:spPr>
            <a:xfrm>
              <a:off x="6829900" y="484489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24"/>
            <p:cNvSpPr/>
            <p:nvPr/>
          </p:nvSpPr>
          <p:spPr>
            <a:xfrm>
              <a:off x="7085647" y="513968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24"/>
            <p:cNvSpPr/>
            <p:nvPr/>
          </p:nvSpPr>
          <p:spPr>
            <a:xfrm>
              <a:off x="7051356" y="508539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24"/>
            <p:cNvSpPr/>
            <p:nvPr/>
          </p:nvSpPr>
          <p:spPr>
            <a:xfrm>
              <a:off x="7017067" y="503110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24"/>
            <p:cNvSpPr/>
            <p:nvPr/>
          </p:nvSpPr>
          <p:spPr>
            <a:xfrm>
              <a:off x="6982776" y="497633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24"/>
            <p:cNvSpPr/>
            <p:nvPr/>
          </p:nvSpPr>
          <p:spPr>
            <a:xfrm>
              <a:off x="6948962" y="49220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24"/>
            <p:cNvSpPr/>
            <p:nvPr/>
          </p:nvSpPr>
          <p:spPr>
            <a:xfrm>
              <a:off x="6914673" y="486727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24"/>
            <p:cNvSpPr/>
            <p:nvPr/>
          </p:nvSpPr>
          <p:spPr>
            <a:xfrm>
              <a:off x="6880382" y="481298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24"/>
            <p:cNvSpPr/>
            <p:nvPr/>
          </p:nvSpPr>
          <p:spPr>
            <a:xfrm>
              <a:off x="7136129" y="510825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24"/>
            <p:cNvSpPr/>
            <p:nvPr/>
          </p:nvSpPr>
          <p:spPr>
            <a:xfrm>
              <a:off x="7101838" y="505348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24"/>
            <p:cNvSpPr/>
            <p:nvPr/>
          </p:nvSpPr>
          <p:spPr>
            <a:xfrm>
              <a:off x="7067549" y="499919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24"/>
            <p:cNvSpPr/>
            <p:nvPr/>
          </p:nvSpPr>
          <p:spPr>
            <a:xfrm>
              <a:off x="7033735" y="494490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24"/>
            <p:cNvSpPr/>
            <p:nvPr/>
          </p:nvSpPr>
          <p:spPr>
            <a:xfrm>
              <a:off x="6999445" y="489013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24"/>
            <p:cNvSpPr/>
            <p:nvPr/>
          </p:nvSpPr>
          <p:spPr>
            <a:xfrm>
              <a:off x="6965155" y="483584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24"/>
            <p:cNvSpPr/>
            <p:nvPr/>
          </p:nvSpPr>
          <p:spPr>
            <a:xfrm>
              <a:off x="6930865" y="478107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24"/>
            <p:cNvSpPr/>
            <p:nvPr/>
          </p:nvSpPr>
          <p:spPr>
            <a:xfrm>
              <a:off x="7220901" y="5130641"/>
              <a:ext cx="41904" cy="3715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2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24"/>
            <p:cNvSpPr/>
            <p:nvPr/>
          </p:nvSpPr>
          <p:spPr>
            <a:xfrm>
              <a:off x="7186612" y="507634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24"/>
            <p:cNvSpPr/>
            <p:nvPr/>
          </p:nvSpPr>
          <p:spPr>
            <a:xfrm>
              <a:off x="7152322" y="502205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24"/>
            <p:cNvSpPr/>
            <p:nvPr/>
          </p:nvSpPr>
          <p:spPr>
            <a:xfrm>
              <a:off x="7118507" y="496728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24"/>
            <p:cNvSpPr/>
            <p:nvPr/>
          </p:nvSpPr>
          <p:spPr>
            <a:xfrm>
              <a:off x="7084218" y="49129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24"/>
            <p:cNvSpPr/>
            <p:nvPr/>
          </p:nvSpPr>
          <p:spPr>
            <a:xfrm>
              <a:off x="7049928" y="485870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24"/>
            <p:cNvSpPr/>
            <p:nvPr/>
          </p:nvSpPr>
          <p:spPr>
            <a:xfrm>
              <a:off x="7015637" y="480393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24"/>
            <p:cNvSpPr/>
            <p:nvPr/>
          </p:nvSpPr>
          <p:spPr>
            <a:xfrm>
              <a:off x="6981824" y="474964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24"/>
            <p:cNvSpPr/>
            <p:nvPr/>
          </p:nvSpPr>
          <p:spPr>
            <a:xfrm>
              <a:off x="7271384" y="509920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24"/>
            <p:cNvSpPr/>
            <p:nvPr/>
          </p:nvSpPr>
          <p:spPr>
            <a:xfrm>
              <a:off x="7237093" y="504491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24"/>
            <p:cNvSpPr/>
            <p:nvPr/>
          </p:nvSpPr>
          <p:spPr>
            <a:xfrm>
              <a:off x="7202804" y="499014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24"/>
            <p:cNvSpPr/>
            <p:nvPr/>
          </p:nvSpPr>
          <p:spPr>
            <a:xfrm>
              <a:off x="7168990" y="493585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24"/>
            <p:cNvSpPr/>
            <p:nvPr/>
          </p:nvSpPr>
          <p:spPr>
            <a:xfrm>
              <a:off x="7134700" y="488108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24"/>
            <p:cNvSpPr/>
            <p:nvPr/>
          </p:nvSpPr>
          <p:spPr>
            <a:xfrm>
              <a:off x="7100410" y="48267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24"/>
            <p:cNvSpPr/>
            <p:nvPr/>
          </p:nvSpPr>
          <p:spPr>
            <a:xfrm>
              <a:off x="7066597" y="477250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24"/>
            <p:cNvSpPr/>
            <p:nvPr/>
          </p:nvSpPr>
          <p:spPr>
            <a:xfrm>
              <a:off x="7032306" y="471773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24"/>
            <p:cNvSpPr/>
            <p:nvPr/>
          </p:nvSpPr>
          <p:spPr>
            <a:xfrm>
              <a:off x="7356156" y="512206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24"/>
            <p:cNvSpPr/>
            <p:nvPr/>
          </p:nvSpPr>
          <p:spPr>
            <a:xfrm>
              <a:off x="7321867" y="506730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24"/>
            <p:cNvSpPr/>
            <p:nvPr/>
          </p:nvSpPr>
          <p:spPr>
            <a:xfrm>
              <a:off x="7287576" y="501300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24"/>
            <p:cNvSpPr/>
            <p:nvPr/>
          </p:nvSpPr>
          <p:spPr>
            <a:xfrm>
              <a:off x="7253762" y="495871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24"/>
            <p:cNvSpPr/>
            <p:nvPr/>
          </p:nvSpPr>
          <p:spPr>
            <a:xfrm>
              <a:off x="7219473" y="490394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24"/>
            <p:cNvSpPr/>
            <p:nvPr/>
          </p:nvSpPr>
          <p:spPr>
            <a:xfrm>
              <a:off x="7185182" y="484965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24"/>
            <p:cNvSpPr/>
            <p:nvPr/>
          </p:nvSpPr>
          <p:spPr>
            <a:xfrm>
              <a:off x="7151368" y="479488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24"/>
            <p:cNvSpPr/>
            <p:nvPr/>
          </p:nvSpPr>
          <p:spPr>
            <a:xfrm>
              <a:off x="7117079" y="474059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24"/>
            <p:cNvSpPr/>
            <p:nvPr/>
          </p:nvSpPr>
          <p:spPr>
            <a:xfrm>
              <a:off x="7082788" y="468629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24"/>
            <p:cNvSpPr/>
            <p:nvPr/>
          </p:nvSpPr>
          <p:spPr>
            <a:xfrm>
              <a:off x="7406638" y="509016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24"/>
            <p:cNvSpPr/>
            <p:nvPr/>
          </p:nvSpPr>
          <p:spPr>
            <a:xfrm>
              <a:off x="7372349" y="503586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24"/>
            <p:cNvSpPr/>
            <p:nvPr/>
          </p:nvSpPr>
          <p:spPr>
            <a:xfrm>
              <a:off x="7338535" y="498109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24"/>
            <p:cNvSpPr/>
            <p:nvPr/>
          </p:nvSpPr>
          <p:spPr>
            <a:xfrm>
              <a:off x="7304245" y="492680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24"/>
            <p:cNvSpPr/>
            <p:nvPr/>
          </p:nvSpPr>
          <p:spPr>
            <a:xfrm>
              <a:off x="7269955" y="487251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24"/>
            <p:cNvSpPr/>
            <p:nvPr/>
          </p:nvSpPr>
          <p:spPr>
            <a:xfrm>
              <a:off x="7235665" y="48177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24"/>
            <p:cNvSpPr/>
            <p:nvPr/>
          </p:nvSpPr>
          <p:spPr>
            <a:xfrm>
              <a:off x="7201851" y="476345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24"/>
            <p:cNvSpPr/>
            <p:nvPr/>
          </p:nvSpPr>
          <p:spPr>
            <a:xfrm>
              <a:off x="7167562" y="470868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24"/>
            <p:cNvSpPr/>
            <p:nvPr/>
          </p:nvSpPr>
          <p:spPr>
            <a:xfrm>
              <a:off x="7133272" y="465439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24"/>
            <p:cNvSpPr/>
            <p:nvPr/>
          </p:nvSpPr>
          <p:spPr>
            <a:xfrm>
              <a:off x="7457122" y="5058250"/>
              <a:ext cx="41904" cy="3715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2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24"/>
            <p:cNvSpPr/>
            <p:nvPr/>
          </p:nvSpPr>
          <p:spPr>
            <a:xfrm>
              <a:off x="7423307" y="500395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24"/>
            <p:cNvSpPr/>
            <p:nvPr/>
          </p:nvSpPr>
          <p:spPr>
            <a:xfrm>
              <a:off x="7389018" y="494966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24"/>
            <p:cNvSpPr/>
            <p:nvPr/>
          </p:nvSpPr>
          <p:spPr>
            <a:xfrm>
              <a:off x="7354728" y="489489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24"/>
            <p:cNvSpPr/>
            <p:nvPr/>
          </p:nvSpPr>
          <p:spPr>
            <a:xfrm>
              <a:off x="7320437" y="484060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24"/>
            <p:cNvSpPr/>
            <p:nvPr/>
          </p:nvSpPr>
          <p:spPr>
            <a:xfrm>
              <a:off x="7286624" y="478631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24"/>
            <p:cNvSpPr/>
            <p:nvPr/>
          </p:nvSpPr>
          <p:spPr>
            <a:xfrm>
              <a:off x="7252334" y="47315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24"/>
            <p:cNvSpPr/>
            <p:nvPr/>
          </p:nvSpPr>
          <p:spPr>
            <a:xfrm>
              <a:off x="7218043" y="467725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24"/>
            <p:cNvSpPr/>
            <p:nvPr/>
          </p:nvSpPr>
          <p:spPr>
            <a:xfrm>
              <a:off x="7184230" y="462248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47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24"/>
            <p:cNvSpPr/>
            <p:nvPr/>
          </p:nvSpPr>
          <p:spPr>
            <a:xfrm>
              <a:off x="7508080" y="502681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24"/>
            <p:cNvSpPr/>
            <p:nvPr/>
          </p:nvSpPr>
          <p:spPr>
            <a:xfrm>
              <a:off x="7473791" y="497252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24"/>
            <p:cNvSpPr/>
            <p:nvPr/>
          </p:nvSpPr>
          <p:spPr>
            <a:xfrm>
              <a:off x="7439500" y="491775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24"/>
            <p:cNvSpPr/>
            <p:nvPr/>
          </p:nvSpPr>
          <p:spPr>
            <a:xfrm>
              <a:off x="7405210" y="486346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24"/>
            <p:cNvSpPr/>
            <p:nvPr/>
          </p:nvSpPr>
          <p:spPr>
            <a:xfrm>
              <a:off x="7371397" y="480869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24"/>
            <p:cNvSpPr/>
            <p:nvPr/>
          </p:nvSpPr>
          <p:spPr>
            <a:xfrm>
              <a:off x="7337106" y="475440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24"/>
            <p:cNvSpPr/>
            <p:nvPr/>
          </p:nvSpPr>
          <p:spPr>
            <a:xfrm>
              <a:off x="7302817" y="470011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24"/>
            <p:cNvSpPr/>
            <p:nvPr/>
          </p:nvSpPr>
          <p:spPr>
            <a:xfrm>
              <a:off x="7268526" y="464534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24"/>
            <p:cNvSpPr/>
            <p:nvPr/>
          </p:nvSpPr>
          <p:spPr>
            <a:xfrm>
              <a:off x="7234712" y="459104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3" name="Google Shape;693;p24"/>
          <p:cNvGrpSpPr/>
          <p:nvPr/>
        </p:nvGrpSpPr>
        <p:grpSpPr>
          <a:xfrm>
            <a:off x="-45720" y="1170144"/>
            <a:ext cx="864886" cy="1040119"/>
            <a:chOff x="-45720" y="1170144"/>
            <a:chExt cx="864886" cy="1040119"/>
          </a:xfrm>
        </p:grpSpPr>
        <p:sp>
          <p:nvSpPr>
            <p:cNvPr id="694" name="Google Shape;694;p24"/>
            <p:cNvSpPr/>
            <p:nvPr/>
          </p:nvSpPr>
          <p:spPr>
            <a:xfrm>
              <a:off x="483394" y="117014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24"/>
            <p:cNvSpPr/>
            <p:nvPr/>
          </p:nvSpPr>
          <p:spPr>
            <a:xfrm>
              <a:off x="518160" y="1249678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24"/>
            <p:cNvSpPr/>
            <p:nvPr/>
          </p:nvSpPr>
          <p:spPr>
            <a:xfrm>
              <a:off x="553402" y="132873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24"/>
            <p:cNvSpPr/>
            <p:nvPr/>
          </p:nvSpPr>
          <p:spPr>
            <a:xfrm>
              <a:off x="588169" y="140779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24"/>
            <p:cNvSpPr/>
            <p:nvPr/>
          </p:nvSpPr>
          <p:spPr>
            <a:xfrm>
              <a:off x="622935" y="1486851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24"/>
            <p:cNvSpPr/>
            <p:nvPr/>
          </p:nvSpPr>
          <p:spPr>
            <a:xfrm>
              <a:off x="658177" y="1566384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24"/>
            <p:cNvSpPr/>
            <p:nvPr/>
          </p:nvSpPr>
          <p:spPr>
            <a:xfrm>
              <a:off x="692944" y="164544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24"/>
            <p:cNvSpPr/>
            <p:nvPr/>
          </p:nvSpPr>
          <p:spPr>
            <a:xfrm>
              <a:off x="728186" y="172450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24"/>
            <p:cNvSpPr/>
            <p:nvPr/>
          </p:nvSpPr>
          <p:spPr>
            <a:xfrm>
              <a:off x="762952" y="180355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410050" y="120253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444818" y="128206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479583" y="136112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514825" y="144017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549593" y="151923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584358" y="1598770"/>
              <a:ext cx="56700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619601" y="167782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24"/>
            <p:cNvSpPr/>
            <p:nvPr/>
          </p:nvSpPr>
          <p:spPr>
            <a:xfrm>
              <a:off x="654367" y="175688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689610" y="183594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24"/>
            <p:cNvSpPr/>
            <p:nvPr/>
          </p:nvSpPr>
          <p:spPr>
            <a:xfrm>
              <a:off x="336232" y="1235390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24"/>
            <p:cNvSpPr/>
            <p:nvPr/>
          </p:nvSpPr>
          <p:spPr>
            <a:xfrm>
              <a:off x="371475" y="131444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24"/>
            <p:cNvSpPr/>
            <p:nvPr/>
          </p:nvSpPr>
          <p:spPr>
            <a:xfrm>
              <a:off x="406241" y="139350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24"/>
            <p:cNvSpPr/>
            <p:nvPr/>
          </p:nvSpPr>
          <p:spPr>
            <a:xfrm>
              <a:off x="441007" y="147256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476250" y="1552096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511016" y="163115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545782" y="1710212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581025" y="178927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615791" y="186832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24"/>
            <p:cNvSpPr/>
            <p:nvPr/>
          </p:nvSpPr>
          <p:spPr>
            <a:xfrm>
              <a:off x="262890" y="126777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24"/>
            <p:cNvSpPr/>
            <p:nvPr/>
          </p:nvSpPr>
          <p:spPr>
            <a:xfrm>
              <a:off x="297656" y="134683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24"/>
            <p:cNvSpPr/>
            <p:nvPr/>
          </p:nvSpPr>
          <p:spPr>
            <a:xfrm>
              <a:off x="332899" y="142589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24"/>
            <p:cNvSpPr/>
            <p:nvPr/>
          </p:nvSpPr>
          <p:spPr>
            <a:xfrm>
              <a:off x="367664" y="150494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24"/>
            <p:cNvSpPr/>
            <p:nvPr/>
          </p:nvSpPr>
          <p:spPr>
            <a:xfrm>
              <a:off x="402431" y="1584482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24"/>
            <p:cNvSpPr/>
            <p:nvPr/>
          </p:nvSpPr>
          <p:spPr>
            <a:xfrm>
              <a:off x="437674" y="166353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24"/>
            <p:cNvSpPr/>
            <p:nvPr/>
          </p:nvSpPr>
          <p:spPr>
            <a:xfrm>
              <a:off x="472439" y="174259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24"/>
            <p:cNvSpPr/>
            <p:nvPr/>
          </p:nvSpPr>
          <p:spPr>
            <a:xfrm>
              <a:off x="507206" y="1821655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24"/>
            <p:cNvSpPr/>
            <p:nvPr/>
          </p:nvSpPr>
          <p:spPr>
            <a:xfrm>
              <a:off x="542449" y="1901188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24"/>
            <p:cNvSpPr/>
            <p:nvPr/>
          </p:nvSpPr>
          <p:spPr>
            <a:xfrm>
              <a:off x="189547" y="130016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24"/>
            <p:cNvSpPr/>
            <p:nvPr/>
          </p:nvSpPr>
          <p:spPr>
            <a:xfrm>
              <a:off x="224313" y="137921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24"/>
            <p:cNvSpPr/>
            <p:nvPr/>
          </p:nvSpPr>
          <p:spPr>
            <a:xfrm>
              <a:off x="259080" y="145827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24"/>
            <p:cNvSpPr/>
            <p:nvPr/>
          </p:nvSpPr>
          <p:spPr>
            <a:xfrm>
              <a:off x="294322" y="1537809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24"/>
            <p:cNvSpPr/>
            <p:nvPr/>
          </p:nvSpPr>
          <p:spPr>
            <a:xfrm>
              <a:off x="329088" y="161686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24"/>
            <p:cNvSpPr/>
            <p:nvPr/>
          </p:nvSpPr>
          <p:spPr>
            <a:xfrm>
              <a:off x="363855" y="1695925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24"/>
            <p:cNvSpPr/>
            <p:nvPr/>
          </p:nvSpPr>
          <p:spPr>
            <a:xfrm>
              <a:off x="399097" y="177498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24"/>
            <p:cNvSpPr/>
            <p:nvPr/>
          </p:nvSpPr>
          <p:spPr>
            <a:xfrm>
              <a:off x="433863" y="185403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24"/>
            <p:cNvSpPr/>
            <p:nvPr/>
          </p:nvSpPr>
          <p:spPr>
            <a:xfrm>
              <a:off x="468630" y="1933573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24"/>
            <p:cNvSpPr/>
            <p:nvPr/>
          </p:nvSpPr>
          <p:spPr>
            <a:xfrm>
              <a:off x="115728" y="133254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24"/>
            <p:cNvSpPr/>
            <p:nvPr/>
          </p:nvSpPr>
          <p:spPr>
            <a:xfrm>
              <a:off x="150971" y="141160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24"/>
            <p:cNvSpPr/>
            <p:nvPr/>
          </p:nvSpPr>
          <p:spPr>
            <a:xfrm>
              <a:off x="185738" y="149066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24"/>
            <p:cNvSpPr/>
            <p:nvPr/>
          </p:nvSpPr>
          <p:spPr>
            <a:xfrm>
              <a:off x="220503" y="157019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24"/>
            <p:cNvSpPr/>
            <p:nvPr/>
          </p:nvSpPr>
          <p:spPr>
            <a:xfrm>
              <a:off x="255746" y="164925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24"/>
            <p:cNvSpPr/>
            <p:nvPr/>
          </p:nvSpPr>
          <p:spPr>
            <a:xfrm>
              <a:off x="290513" y="172830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24"/>
            <p:cNvSpPr/>
            <p:nvPr/>
          </p:nvSpPr>
          <p:spPr>
            <a:xfrm>
              <a:off x="325279" y="1807367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24"/>
            <p:cNvSpPr/>
            <p:nvPr/>
          </p:nvSpPr>
          <p:spPr>
            <a:xfrm>
              <a:off x="360521" y="1886901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24"/>
            <p:cNvSpPr/>
            <p:nvPr/>
          </p:nvSpPr>
          <p:spPr>
            <a:xfrm>
              <a:off x="395288" y="196595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24"/>
            <p:cNvSpPr/>
            <p:nvPr/>
          </p:nvSpPr>
          <p:spPr>
            <a:xfrm>
              <a:off x="42386" y="136493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24"/>
            <p:cNvSpPr/>
            <p:nvPr/>
          </p:nvSpPr>
          <p:spPr>
            <a:xfrm>
              <a:off x="77153" y="144398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24"/>
            <p:cNvSpPr/>
            <p:nvPr/>
          </p:nvSpPr>
          <p:spPr>
            <a:xfrm>
              <a:off x="112395" y="1523521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24"/>
            <p:cNvSpPr/>
            <p:nvPr/>
          </p:nvSpPr>
          <p:spPr>
            <a:xfrm>
              <a:off x="147161" y="160258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24"/>
            <p:cNvSpPr/>
            <p:nvPr/>
          </p:nvSpPr>
          <p:spPr>
            <a:xfrm>
              <a:off x="181928" y="168163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24"/>
            <p:cNvSpPr/>
            <p:nvPr/>
          </p:nvSpPr>
          <p:spPr>
            <a:xfrm>
              <a:off x="217169" y="176069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24"/>
            <p:cNvSpPr/>
            <p:nvPr/>
          </p:nvSpPr>
          <p:spPr>
            <a:xfrm>
              <a:off x="251936" y="183975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24"/>
            <p:cNvSpPr/>
            <p:nvPr/>
          </p:nvSpPr>
          <p:spPr>
            <a:xfrm>
              <a:off x="286702" y="1919286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24"/>
            <p:cNvSpPr/>
            <p:nvPr/>
          </p:nvSpPr>
          <p:spPr>
            <a:xfrm>
              <a:off x="321944" y="199834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24"/>
            <p:cNvSpPr/>
            <p:nvPr/>
          </p:nvSpPr>
          <p:spPr>
            <a:xfrm>
              <a:off x="-31432" y="1397315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24"/>
            <p:cNvSpPr/>
            <p:nvPr/>
          </p:nvSpPr>
          <p:spPr>
            <a:xfrm>
              <a:off x="3810" y="147637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24"/>
            <p:cNvSpPr/>
            <p:nvPr/>
          </p:nvSpPr>
          <p:spPr>
            <a:xfrm>
              <a:off x="38576" y="155590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24"/>
            <p:cNvSpPr/>
            <p:nvPr/>
          </p:nvSpPr>
          <p:spPr>
            <a:xfrm>
              <a:off x="73819" y="163496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24"/>
            <p:cNvSpPr/>
            <p:nvPr/>
          </p:nvSpPr>
          <p:spPr>
            <a:xfrm>
              <a:off x="108584" y="171402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24"/>
            <p:cNvSpPr/>
            <p:nvPr/>
          </p:nvSpPr>
          <p:spPr>
            <a:xfrm>
              <a:off x="143351" y="179308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24"/>
            <p:cNvSpPr/>
            <p:nvPr/>
          </p:nvSpPr>
          <p:spPr>
            <a:xfrm>
              <a:off x="178594" y="1872613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24"/>
            <p:cNvSpPr/>
            <p:nvPr/>
          </p:nvSpPr>
          <p:spPr>
            <a:xfrm>
              <a:off x="213359" y="195167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24"/>
            <p:cNvSpPr/>
            <p:nvPr/>
          </p:nvSpPr>
          <p:spPr>
            <a:xfrm>
              <a:off x="248125" y="2030728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24"/>
            <p:cNvSpPr/>
            <p:nvPr/>
          </p:nvSpPr>
          <p:spPr>
            <a:xfrm>
              <a:off x="-34766" y="158829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24"/>
            <p:cNvSpPr/>
            <p:nvPr/>
          </p:nvSpPr>
          <p:spPr>
            <a:xfrm>
              <a:off x="0" y="166735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24"/>
            <p:cNvSpPr/>
            <p:nvPr/>
          </p:nvSpPr>
          <p:spPr>
            <a:xfrm>
              <a:off x="35243" y="174640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24"/>
            <p:cNvSpPr/>
            <p:nvPr/>
          </p:nvSpPr>
          <p:spPr>
            <a:xfrm>
              <a:off x="70008" y="1825940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24"/>
            <p:cNvSpPr/>
            <p:nvPr/>
          </p:nvSpPr>
          <p:spPr>
            <a:xfrm>
              <a:off x="104775" y="190499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24"/>
            <p:cNvSpPr/>
            <p:nvPr/>
          </p:nvSpPr>
          <p:spPr>
            <a:xfrm>
              <a:off x="140017" y="198405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24"/>
            <p:cNvSpPr/>
            <p:nvPr/>
          </p:nvSpPr>
          <p:spPr>
            <a:xfrm>
              <a:off x="174784" y="206311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24"/>
            <p:cNvSpPr/>
            <p:nvPr/>
          </p:nvSpPr>
          <p:spPr>
            <a:xfrm>
              <a:off x="-38576" y="177879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24"/>
            <p:cNvSpPr/>
            <p:nvPr/>
          </p:nvSpPr>
          <p:spPr>
            <a:xfrm>
              <a:off x="-3333" y="1858326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24"/>
            <p:cNvSpPr/>
            <p:nvPr/>
          </p:nvSpPr>
          <p:spPr>
            <a:xfrm>
              <a:off x="31432" y="193738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24"/>
            <p:cNvSpPr/>
            <p:nvPr/>
          </p:nvSpPr>
          <p:spPr>
            <a:xfrm>
              <a:off x="66198" y="201644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24"/>
            <p:cNvSpPr/>
            <p:nvPr/>
          </p:nvSpPr>
          <p:spPr>
            <a:xfrm>
              <a:off x="101441" y="209549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24"/>
            <p:cNvSpPr/>
            <p:nvPr/>
          </p:nvSpPr>
          <p:spPr>
            <a:xfrm>
              <a:off x="-41910" y="196976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24"/>
            <p:cNvSpPr/>
            <p:nvPr/>
          </p:nvSpPr>
          <p:spPr>
            <a:xfrm>
              <a:off x="-7144" y="204882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24"/>
            <p:cNvSpPr/>
            <p:nvPr/>
          </p:nvSpPr>
          <p:spPr>
            <a:xfrm>
              <a:off x="27623" y="212788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24"/>
            <p:cNvSpPr/>
            <p:nvPr/>
          </p:nvSpPr>
          <p:spPr>
            <a:xfrm>
              <a:off x="-45720" y="2160745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2" name="Google Shape;782;p24"/>
          <p:cNvSpPr txBox="1">
            <a:spLocks noGrp="1"/>
          </p:cNvSpPr>
          <p:nvPr>
            <p:ph type="ctrTitle"/>
          </p:nvPr>
        </p:nvSpPr>
        <p:spPr>
          <a:xfrm>
            <a:off x="489100" y="1855563"/>
            <a:ext cx="3668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83" name="Google Shape;783;p24"/>
          <p:cNvSpPr txBox="1">
            <a:spLocks noGrp="1"/>
          </p:cNvSpPr>
          <p:nvPr>
            <p:ph type="subTitle" idx="1"/>
          </p:nvPr>
        </p:nvSpPr>
        <p:spPr>
          <a:xfrm>
            <a:off x="489100" y="3036075"/>
            <a:ext cx="32436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4" name="Google Shape;784;p2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1pPr>
            <a:lvl2pPr lvl="1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2pPr>
            <a:lvl3pPr lvl="2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3pPr>
            <a:lvl4pPr lvl="3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4pPr>
            <a:lvl5pPr lvl="4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5pPr>
            <a:lvl6pPr lvl="5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6pPr>
            <a:lvl7pPr lvl="6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7pPr>
            <a:lvl8pPr lvl="7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8pPr>
            <a:lvl9pPr lvl="8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lt1"/>
        </a:solidFill>
        <a:effectLst/>
      </p:bgPr>
    </p:bg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25"/>
          <p:cNvSpPr/>
          <p:nvPr/>
        </p:nvSpPr>
        <p:spPr>
          <a:xfrm>
            <a:off x="0" y="0"/>
            <a:ext cx="7558974" cy="513297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4716"/>
                </a:moveTo>
                <a:lnTo>
                  <a:pt x="12181" y="0"/>
                </a:lnTo>
                <a:lnTo>
                  <a:pt x="15" y="0"/>
                </a:lnTo>
                <a:lnTo>
                  <a:pt x="0" y="21600"/>
                </a:lnTo>
                <a:lnTo>
                  <a:pt x="16618" y="20680"/>
                </a:lnTo>
                <a:close/>
              </a:path>
            </a:pathLst>
          </a:custGeom>
          <a:gradFill>
            <a:gsLst>
              <a:gs pos="0">
                <a:srgbClr val="FEEFA8"/>
              </a:gs>
              <a:gs pos="100000">
                <a:srgbClr val="F7D22C"/>
              </a:gs>
            </a:gsLst>
            <a:lin ang="5400012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7" name="Google Shape;787;p25"/>
          <p:cNvSpPr/>
          <p:nvPr/>
        </p:nvSpPr>
        <p:spPr>
          <a:xfrm>
            <a:off x="0" y="0"/>
            <a:ext cx="7082964" cy="513297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952" y="5882"/>
                </a:moveTo>
                <a:lnTo>
                  <a:pt x="18212" y="4435"/>
                </a:lnTo>
                <a:lnTo>
                  <a:pt x="21600" y="5635"/>
                </a:lnTo>
                <a:lnTo>
                  <a:pt x="11862" y="0"/>
                </a:lnTo>
                <a:lnTo>
                  <a:pt x="16" y="0"/>
                </a:lnTo>
                <a:lnTo>
                  <a:pt x="0" y="21600"/>
                </a:lnTo>
                <a:lnTo>
                  <a:pt x="17435" y="2000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8" name="Google Shape;788;p25"/>
          <p:cNvGrpSpPr/>
          <p:nvPr/>
        </p:nvGrpSpPr>
        <p:grpSpPr>
          <a:xfrm>
            <a:off x="-50800" y="801997"/>
            <a:ext cx="737709" cy="861534"/>
            <a:chOff x="-1" y="-1"/>
            <a:chExt cx="983612" cy="1148712"/>
          </a:xfrm>
        </p:grpSpPr>
        <p:sp>
          <p:nvSpPr>
            <p:cNvPr id="789" name="Google Shape;789;p25"/>
            <p:cNvSpPr/>
            <p:nvPr/>
          </p:nvSpPr>
          <p:spPr>
            <a:xfrm>
              <a:off x="677544" y="1090931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25"/>
            <p:cNvSpPr/>
            <p:nvPr/>
          </p:nvSpPr>
          <p:spPr>
            <a:xfrm>
              <a:off x="589914" y="106616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25"/>
            <p:cNvSpPr/>
            <p:nvPr/>
          </p:nvSpPr>
          <p:spPr>
            <a:xfrm>
              <a:off x="502283" y="104140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25"/>
            <p:cNvSpPr/>
            <p:nvPr/>
          </p:nvSpPr>
          <p:spPr>
            <a:xfrm>
              <a:off x="415289" y="1017271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25"/>
            <p:cNvSpPr/>
            <p:nvPr/>
          </p:nvSpPr>
          <p:spPr>
            <a:xfrm>
              <a:off x="327658" y="99250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25"/>
            <p:cNvSpPr/>
            <p:nvPr/>
          </p:nvSpPr>
          <p:spPr>
            <a:xfrm>
              <a:off x="240028" y="96773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25"/>
            <p:cNvSpPr/>
            <p:nvPr/>
          </p:nvSpPr>
          <p:spPr>
            <a:xfrm>
              <a:off x="152399" y="94361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25"/>
            <p:cNvSpPr/>
            <p:nvPr/>
          </p:nvSpPr>
          <p:spPr>
            <a:xfrm>
              <a:off x="64769" y="91884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25"/>
            <p:cNvSpPr/>
            <p:nvPr/>
          </p:nvSpPr>
          <p:spPr>
            <a:xfrm>
              <a:off x="700405" y="100965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25"/>
            <p:cNvSpPr/>
            <p:nvPr/>
          </p:nvSpPr>
          <p:spPr>
            <a:xfrm>
              <a:off x="612774" y="984886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25"/>
            <p:cNvSpPr/>
            <p:nvPr/>
          </p:nvSpPr>
          <p:spPr>
            <a:xfrm>
              <a:off x="525143" y="96012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25"/>
            <p:cNvSpPr/>
            <p:nvPr/>
          </p:nvSpPr>
          <p:spPr>
            <a:xfrm>
              <a:off x="437514" y="93598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25"/>
            <p:cNvSpPr/>
            <p:nvPr/>
          </p:nvSpPr>
          <p:spPr>
            <a:xfrm>
              <a:off x="350519" y="91122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25"/>
            <p:cNvSpPr/>
            <p:nvPr/>
          </p:nvSpPr>
          <p:spPr>
            <a:xfrm>
              <a:off x="262889" y="88646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25"/>
            <p:cNvSpPr/>
            <p:nvPr/>
          </p:nvSpPr>
          <p:spPr>
            <a:xfrm>
              <a:off x="175259" y="86233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25"/>
            <p:cNvSpPr/>
            <p:nvPr/>
          </p:nvSpPr>
          <p:spPr>
            <a:xfrm>
              <a:off x="87629" y="83756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25"/>
            <p:cNvSpPr/>
            <p:nvPr/>
          </p:nvSpPr>
          <p:spPr>
            <a:xfrm>
              <a:off x="-1" y="81279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25"/>
            <p:cNvSpPr/>
            <p:nvPr/>
          </p:nvSpPr>
          <p:spPr>
            <a:xfrm>
              <a:off x="723265" y="92837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25"/>
            <p:cNvSpPr/>
            <p:nvPr/>
          </p:nvSpPr>
          <p:spPr>
            <a:xfrm>
              <a:off x="635633" y="90360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25"/>
            <p:cNvSpPr/>
            <p:nvPr/>
          </p:nvSpPr>
          <p:spPr>
            <a:xfrm>
              <a:off x="548004" y="87883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25"/>
            <p:cNvSpPr/>
            <p:nvPr/>
          </p:nvSpPr>
          <p:spPr>
            <a:xfrm>
              <a:off x="460374" y="85471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25"/>
            <p:cNvSpPr/>
            <p:nvPr/>
          </p:nvSpPr>
          <p:spPr>
            <a:xfrm>
              <a:off x="373378" y="829945"/>
              <a:ext cx="54594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7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25"/>
            <p:cNvSpPr/>
            <p:nvPr/>
          </p:nvSpPr>
          <p:spPr>
            <a:xfrm>
              <a:off x="285749" y="80518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25"/>
            <p:cNvSpPr/>
            <p:nvPr/>
          </p:nvSpPr>
          <p:spPr>
            <a:xfrm>
              <a:off x="198119" y="78104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25"/>
            <p:cNvSpPr/>
            <p:nvPr/>
          </p:nvSpPr>
          <p:spPr>
            <a:xfrm>
              <a:off x="110488" y="75628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25"/>
            <p:cNvSpPr/>
            <p:nvPr/>
          </p:nvSpPr>
          <p:spPr>
            <a:xfrm>
              <a:off x="22859" y="73152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25"/>
            <p:cNvSpPr/>
            <p:nvPr/>
          </p:nvSpPr>
          <p:spPr>
            <a:xfrm>
              <a:off x="746125" y="84708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25"/>
            <p:cNvSpPr/>
            <p:nvPr/>
          </p:nvSpPr>
          <p:spPr>
            <a:xfrm>
              <a:off x="658494" y="82232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25"/>
            <p:cNvSpPr/>
            <p:nvPr/>
          </p:nvSpPr>
          <p:spPr>
            <a:xfrm>
              <a:off x="570864" y="79756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25"/>
            <p:cNvSpPr/>
            <p:nvPr/>
          </p:nvSpPr>
          <p:spPr>
            <a:xfrm>
              <a:off x="483233" y="77343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25"/>
            <p:cNvSpPr/>
            <p:nvPr/>
          </p:nvSpPr>
          <p:spPr>
            <a:xfrm>
              <a:off x="395603" y="74866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25"/>
            <p:cNvSpPr/>
            <p:nvPr/>
          </p:nvSpPr>
          <p:spPr>
            <a:xfrm>
              <a:off x="308608" y="72389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25"/>
            <p:cNvSpPr/>
            <p:nvPr/>
          </p:nvSpPr>
          <p:spPr>
            <a:xfrm>
              <a:off x="220978" y="69977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25"/>
            <p:cNvSpPr/>
            <p:nvPr/>
          </p:nvSpPr>
          <p:spPr>
            <a:xfrm>
              <a:off x="133349" y="67500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25"/>
            <p:cNvSpPr/>
            <p:nvPr/>
          </p:nvSpPr>
          <p:spPr>
            <a:xfrm>
              <a:off x="45719" y="65023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25"/>
            <p:cNvSpPr/>
            <p:nvPr/>
          </p:nvSpPr>
          <p:spPr>
            <a:xfrm>
              <a:off x="768984" y="76581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25"/>
            <p:cNvSpPr/>
            <p:nvPr/>
          </p:nvSpPr>
          <p:spPr>
            <a:xfrm>
              <a:off x="681355" y="74104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25"/>
            <p:cNvSpPr/>
            <p:nvPr/>
          </p:nvSpPr>
          <p:spPr>
            <a:xfrm>
              <a:off x="593724" y="71628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25"/>
            <p:cNvSpPr/>
            <p:nvPr/>
          </p:nvSpPr>
          <p:spPr>
            <a:xfrm>
              <a:off x="506093" y="69214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25"/>
            <p:cNvSpPr/>
            <p:nvPr/>
          </p:nvSpPr>
          <p:spPr>
            <a:xfrm>
              <a:off x="418464" y="66738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25"/>
            <p:cNvSpPr/>
            <p:nvPr/>
          </p:nvSpPr>
          <p:spPr>
            <a:xfrm>
              <a:off x="330833" y="64262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25"/>
            <p:cNvSpPr/>
            <p:nvPr/>
          </p:nvSpPr>
          <p:spPr>
            <a:xfrm>
              <a:off x="243838" y="61848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25"/>
            <p:cNvSpPr/>
            <p:nvPr/>
          </p:nvSpPr>
          <p:spPr>
            <a:xfrm>
              <a:off x="156209" y="59372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25"/>
            <p:cNvSpPr/>
            <p:nvPr/>
          </p:nvSpPr>
          <p:spPr>
            <a:xfrm>
              <a:off x="68578" y="56896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25"/>
            <p:cNvSpPr/>
            <p:nvPr/>
          </p:nvSpPr>
          <p:spPr>
            <a:xfrm>
              <a:off x="791844" y="68453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25"/>
            <p:cNvSpPr/>
            <p:nvPr/>
          </p:nvSpPr>
          <p:spPr>
            <a:xfrm>
              <a:off x="704215" y="65976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25"/>
            <p:cNvSpPr/>
            <p:nvPr/>
          </p:nvSpPr>
          <p:spPr>
            <a:xfrm>
              <a:off x="616583" y="63499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25"/>
            <p:cNvSpPr/>
            <p:nvPr/>
          </p:nvSpPr>
          <p:spPr>
            <a:xfrm>
              <a:off x="528954" y="61087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25"/>
            <p:cNvSpPr/>
            <p:nvPr/>
          </p:nvSpPr>
          <p:spPr>
            <a:xfrm>
              <a:off x="441324" y="58610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25"/>
            <p:cNvSpPr/>
            <p:nvPr/>
          </p:nvSpPr>
          <p:spPr>
            <a:xfrm>
              <a:off x="353694" y="56133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25"/>
            <p:cNvSpPr/>
            <p:nvPr/>
          </p:nvSpPr>
          <p:spPr>
            <a:xfrm>
              <a:off x="266064" y="53721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25"/>
            <p:cNvSpPr/>
            <p:nvPr/>
          </p:nvSpPr>
          <p:spPr>
            <a:xfrm>
              <a:off x="179069" y="51244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25"/>
            <p:cNvSpPr/>
            <p:nvPr/>
          </p:nvSpPr>
          <p:spPr>
            <a:xfrm>
              <a:off x="91439" y="48767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25"/>
            <p:cNvSpPr/>
            <p:nvPr/>
          </p:nvSpPr>
          <p:spPr>
            <a:xfrm>
              <a:off x="814705" y="60324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25"/>
            <p:cNvSpPr/>
            <p:nvPr/>
          </p:nvSpPr>
          <p:spPr>
            <a:xfrm>
              <a:off x="727075" y="57848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25"/>
            <p:cNvSpPr/>
            <p:nvPr/>
          </p:nvSpPr>
          <p:spPr>
            <a:xfrm>
              <a:off x="639443" y="55372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25"/>
            <p:cNvSpPr/>
            <p:nvPr/>
          </p:nvSpPr>
          <p:spPr>
            <a:xfrm>
              <a:off x="551814" y="52959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25"/>
            <p:cNvSpPr/>
            <p:nvPr/>
          </p:nvSpPr>
          <p:spPr>
            <a:xfrm>
              <a:off x="464183" y="50482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25"/>
            <p:cNvSpPr/>
            <p:nvPr/>
          </p:nvSpPr>
          <p:spPr>
            <a:xfrm>
              <a:off x="376553" y="48006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25"/>
            <p:cNvSpPr/>
            <p:nvPr/>
          </p:nvSpPr>
          <p:spPr>
            <a:xfrm>
              <a:off x="288924" y="45529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25"/>
            <p:cNvSpPr/>
            <p:nvPr/>
          </p:nvSpPr>
          <p:spPr>
            <a:xfrm>
              <a:off x="201928" y="431165"/>
              <a:ext cx="54594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7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25"/>
            <p:cNvSpPr/>
            <p:nvPr/>
          </p:nvSpPr>
          <p:spPr>
            <a:xfrm>
              <a:off x="114299" y="40639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25"/>
            <p:cNvSpPr/>
            <p:nvPr/>
          </p:nvSpPr>
          <p:spPr>
            <a:xfrm>
              <a:off x="837565" y="52197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25"/>
            <p:cNvSpPr/>
            <p:nvPr/>
          </p:nvSpPr>
          <p:spPr>
            <a:xfrm>
              <a:off x="749934" y="49720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25"/>
            <p:cNvSpPr/>
            <p:nvPr/>
          </p:nvSpPr>
          <p:spPr>
            <a:xfrm>
              <a:off x="662304" y="47244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25"/>
            <p:cNvSpPr/>
            <p:nvPr/>
          </p:nvSpPr>
          <p:spPr>
            <a:xfrm>
              <a:off x="574674" y="44767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25"/>
            <p:cNvSpPr/>
            <p:nvPr/>
          </p:nvSpPr>
          <p:spPr>
            <a:xfrm>
              <a:off x="487043" y="42354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25"/>
            <p:cNvSpPr/>
            <p:nvPr/>
          </p:nvSpPr>
          <p:spPr>
            <a:xfrm>
              <a:off x="399414" y="39877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25"/>
            <p:cNvSpPr/>
            <p:nvPr/>
          </p:nvSpPr>
          <p:spPr>
            <a:xfrm>
              <a:off x="311783" y="37401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25"/>
            <p:cNvSpPr/>
            <p:nvPr/>
          </p:nvSpPr>
          <p:spPr>
            <a:xfrm>
              <a:off x="224153" y="34988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25"/>
            <p:cNvSpPr/>
            <p:nvPr/>
          </p:nvSpPr>
          <p:spPr>
            <a:xfrm>
              <a:off x="137159" y="32512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25"/>
            <p:cNvSpPr/>
            <p:nvPr/>
          </p:nvSpPr>
          <p:spPr>
            <a:xfrm>
              <a:off x="860425" y="44005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25"/>
            <p:cNvSpPr/>
            <p:nvPr/>
          </p:nvSpPr>
          <p:spPr>
            <a:xfrm>
              <a:off x="772794" y="41592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25"/>
            <p:cNvSpPr/>
            <p:nvPr/>
          </p:nvSpPr>
          <p:spPr>
            <a:xfrm>
              <a:off x="685165" y="39116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25"/>
            <p:cNvSpPr/>
            <p:nvPr/>
          </p:nvSpPr>
          <p:spPr>
            <a:xfrm>
              <a:off x="597533" y="36639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25"/>
            <p:cNvSpPr/>
            <p:nvPr/>
          </p:nvSpPr>
          <p:spPr>
            <a:xfrm>
              <a:off x="509904" y="34226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25"/>
            <p:cNvSpPr/>
            <p:nvPr/>
          </p:nvSpPr>
          <p:spPr>
            <a:xfrm>
              <a:off x="422274" y="31749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25"/>
            <p:cNvSpPr/>
            <p:nvPr/>
          </p:nvSpPr>
          <p:spPr>
            <a:xfrm>
              <a:off x="334644" y="29273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25"/>
            <p:cNvSpPr/>
            <p:nvPr/>
          </p:nvSpPr>
          <p:spPr>
            <a:xfrm>
              <a:off x="247013" y="26860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25"/>
            <p:cNvSpPr/>
            <p:nvPr/>
          </p:nvSpPr>
          <p:spPr>
            <a:xfrm>
              <a:off x="159384" y="24384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25"/>
            <p:cNvSpPr/>
            <p:nvPr/>
          </p:nvSpPr>
          <p:spPr>
            <a:xfrm>
              <a:off x="883285" y="35877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25"/>
            <p:cNvSpPr/>
            <p:nvPr/>
          </p:nvSpPr>
          <p:spPr>
            <a:xfrm>
              <a:off x="795655" y="33464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25"/>
            <p:cNvSpPr/>
            <p:nvPr/>
          </p:nvSpPr>
          <p:spPr>
            <a:xfrm>
              <a:off x="708025" y="30987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25"/>
            <p:cNvSpPr/>
            <p:nvPr/>
          </p:nvSpPr>
          <p:spPr>
            <a:xfrm>
              <a:off x="620393" y="28511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25"/>
            <p:cNvSpPr/>
            <p:nvPr/>
          </p:nvSpPr>
          <p:spPr>
            <a:xfrm>
              <a:off x="532764" y="26098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25"/>
            <p:cNvSpPr/>
            <p:nvPr/>
          </p:nvSpPr>
          <p:spPr>
            <a:xfrm>
              <a:off x="445133" y="23622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25"/>
            <p:cNvSpPr/>
            <p:nvPr/>
          </p:nvSpPr>
          <p:spPr>
            <a:xfrm>
              <a:off x="357503" y="21145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25"/>
            <p:cNvSpPr/>
            <p:nvPr/>
          </p:nvSpPr>
          <p:spPr>
            <a:xfrm>
              <a:off x="269874" y="18732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25"/>
            <p:cNvSpPr/>
            <p:nvPr/>
          </p:nvSpPr>
          <p:spPr>
            <a:xfrm>
              <a:off x="182244" y="16256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25"/>
            <p:cNvSpPr/>
            <p:nvPr/>
          </p:nvSpPr>
          <p:spPr>
            <a:xfrm>
              <a:off x="905510" y="27749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25"/>
            <p:cNvSpPr/>
            <p:nvPr/>
          </p:nvSpPr>
          <p:spPr>
            <a:xfrm>
              <a:off x="818515" y="25336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25"/>
            <p:cNvSpPr/>
            <p:nvPr/>
          </p:nvSpPr>
          <p:spPr>
            <a:xfrm>
              <a:off x="730884" y="22859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25"/>
            <p:cNvSpPr/>
            <p:nvPr/>
          </p:nvSpPr>
          <p:spPr>
            <a:xfrm>
              <a:off x="643254" y="20383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25"/>
            <p:cNvSpPr/>
            <p:nvPr/>
          </p:nvSpPr>
          <p:spPr>
            <a:xfrm>
              <a:off x="555624" y="17970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25"/>
            <p:cNvSpPr/>
            <p:nvPr/>
          </p:nvSpPr>
          <p:spPr>
            <a:xfrm>
              <a:off x="467993" y="15494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25"/>
            <p:cNvSpPr/>
            <p:nvPr/>
          </p:nvSpPr>
          <p:spPr>
            <a:xfrm>
              <a:off x="380364" y="13017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25"/>
            <p:cNvSpPr/>
            <p:nvPr/>
          </p:nvSpPr>
          <p:spPr>
            <a:xfrm>
              <a:off x="292733" y="10604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25"/>
            <p:cNvSpPr/>
            <p:nvPr/>
          </p:nvSpPr>
          <p:spPr>
            <a:xfrm>
              <a:off x="205103" y="81279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25"/>
            <p:cNvSpPr/>
            <p:nvPr/>
          </p:nvSpPr>
          <p:spPr>
            <a:xfrm>
              <a:off x="928369" y="19621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25"/>
            <p:cNvSpPr/>
            <p:nvPr/>
          </p:nvSpPr>
          <p:spPr>
            <a:xfrm>
              <a:off x="841374" y="172085"/>
              <a:ext cx="54594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7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25"/>
            <p:cNvSpPr/>
            <p:nvPr/>
          </p:nvSpPr>
          <p:spPr>
            <a:xfrm>
              <a:off x="753744" y="14732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25"/>
            <p:cNvSpPr/>
            <p:nvPr/>
          </p:nvSpPr>
          <p:spPr>
            <a:xfrm>
              <a:off x="666114" y="12255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25"/>
            <p:cNvSpPr/>
            <p:nvPr/>
          </p:nvSpPr>
          <p:spPr>
            <a:xfrm>
              <a:off x="578483" y="98424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25"/>
            <p:cNvSpPr/>
            <p:nvPr/>
          </p:nvSpPr>
          <p:spPr>
            <a:xfrm>
              <a:off x="490854" y="73660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25"/>
            <p:cNvSpPr/>
            <p:nvPr/>
          </p:nvSpPr>
          <p:spPr>
            <a:xfrm>
              <a:off x="403224" y="4889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25"/>
            <p:cNvSpPr/>
            <p:nvPr/>
          </p:nvSpPr>
          <p:spPr>
            <a:xfrm>
              <a:off x="315594" y="24765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25"/>
            <p:cNvSpPr/>
            <p:nvPr/>
          </p:nvSpPr>
          <p:spPr>
            <a:xfrm>
              <a:off x="227963" y="-1"/>
              <a:ext cx="55242" cy="57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6" name="Google Shape;896;p25"/>
          <p:cNvSpPr/>
          <p:nvPr/>
        </p:nvSpPr>
        <p:spPr>
          <a:xfrm>
            <a:off x="35242" y="4788187"/>
            <a:ext cx="561492" cy="3552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418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7" name="Google Shape;897;p25"/>
          <p:cNvSpPr/>
          <p:nvPr/>
        </p:nvSpPr>
        <p:spPr>
          <a:xfrm>
            <a:off x="220503" y="4022853"/>
            <a:ext cx="1714068" cy="112066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152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" name="Google Shape;898;p25"/>
          <p:cNvSpPr/>
          <p:nvPr/>
        </p:nvSpPr>
        <p:spPr>
          <a:xfrm>
            <a:off x="1161573" y="4688651"/>
            <a:ext cx="782460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5338" y="2160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9" name="Google Shape;899;p25"/>
          <p:cNvSpPr/>
          <p:nvPr/>
        </p:nvSpPr>
        <p:spPr>
          <a:xfrm>
            <a:off x="0" y="4440524"/>
            <a:ext cx="905850" cy="6377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968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0" name="Google Shape;900;p25"/>
          <p:cNvSpPr/>
          <p:nvPr/>
        </p:nvSpPr>
        <p:spPr>
          <a:xfrm>
            <a:off x="330517" y="4462432"/>
            <a:ext cx="1080648" cy="6810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57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1" name="Google Shape;901;p25"/>
          <p:cNvSpPr/>
          <p:nvPr/>
        </p:nvSpPr>
        <p:spPr>
          <a:xfrm>
            <a:off x="0" y="4177634"/>
            <a:ext cx="1027782" cy="7315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19223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2" name="Google Shape;902;p25"/>
          <p:cNvSpPr/>
          <p:nvPr/>
        </p:nvSpPr>
        <p:spPr>
          <a:xfrm>
            <a:off x="0" y="4150488"/>
            <a:ext cx="361044" cy="2514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0086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3" name="Google Shape;903;p25"/>
          <p:cNvSpPr/>
          <p:nvPr/>
        </p:nvSpPr>
        <p:spPr>
          <a:xfrm>
            <a:off x="1043939" y="5030598"/>
            <a:ext cx="173826" cy="1128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539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4" name="Google Shape;904;p25"/>
          <p:cNvSpPr/>
          <p:nvPr/>
        </p:nvSpPr>
        <p:spPr>
          <a:xfrm>
            <a:off x="611981" y="4294316"/>
            <a:ext cx="1309716" cy="849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508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5" name="Google Shape;905;p25"/>
          <p:cNvSpPr/>
          <p:nvPr/>
        </p:nvSpPr>
        <p:spPr>
          <a:xfrm>
            <a:off x="907256" y="4815332"/>
            <a:ext cx="507222" cy="3281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014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6" name="Google Shape;906;p25"/>
          <p:cNvSpPr/>
          <p:nvPr/>
        </p:nvSpPr>
        <p:spPr>
          <a:xfrm>
            <a:off x="8407706" y="11431"/>
            <a:ext cx="736290" cy="513205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7" name="Google Shape;907;p25"/>
          <p:cNvSpPr/>
          <p:nvPr/>
        </p:nvSpPr>
        <p:spPr>
          <a:xfrm>
            <a:off x="7813825" y="0"/>
            <a:ext cx="1244430" cy="8668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129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8" name="Google Shape;908;p25"/>
          <p:cNvSpPr/>
          <p:nvPr/>
        </p:nvSpPr>
        <p:spPr>
          <a:xfrm>
            <a:off x="8063856" y="251936"/>
            <a:ext cx="1080162" cy="8001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093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9" name="Google Shape;909;p25"/>
          <p:cNvSpPr/>
          <p:nvPr/>
        </p:nvSpPr>
        <p:spPr>
          <a:xfrm>
            <a:off x="8756323" y="437674"/>
            <a:ext cx="387666" cy="2924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86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0" name="Google Shape;910;p25"/>
          <p:cNvSpPr/>
          <p:nvPr/>
        </p:nvSpPr>
        <p:spPr>
          <a:xfrm>
            <a:off x="8407709" y="62389"/>
            <a:ext cx="736290" cy="56435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600" y="2497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1" name="Google Shape;911;p25"/>
          <p:cNvSpPr/>
          <p:nvPr/>
        </p:nvSpPr>
        <p:spPr>
          <a:xfrm>
            <a:off x="8064333" y="537686"/>
            <a:ext cx="1079676" cy="8243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600" y="232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2" name="Google Shape;912;p25"/>
          <p:cNvSpPr/>
          <p:nvPr/>
        </p:nvSpPr>
        <p:spPr>
          <a:xfrm>
            <a:off x="8272930" y="0"/>
            <a:ext cx="240516" cy="16718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10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3" name="Google Shape;913;p25"/>
          <p:cNvSpPr/>
          <p:nvPr/>
        </p:nvSpPr>
        <p:spPr>
          <a:xfrm>
            <a:off x="8154821" y="0"/>
            <a:ext cx="636282" cy="3981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6378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4" name="Google Shape;914;p25"/>
          <p:cNvSpPr/>
          <p:nvPr/>
        </p:nvSpPr>
        <p:spPr>
          <a:xfrm>
            <a:off x="7708574" y="179546"/>
            <a:ext cx="1435428" cy="106347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600" y="112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5" name="Google Shape;915;p25"/>
          <p:cNvSpPr/>
          <p:nvPr/>
        </p:nvSpPr>
        <p:spPr>
          <a:xfrm>
            <a:off x="8029567" y="0"/>
            <a:ext cx="810540" cy="56435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0623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6" name="Google Shape;916;p25"/>
          <p:cNvSpPr/>
          <p:nvPr/>
        </p:nvSpPr>
        <p:spPr>
          <a:xfrm>
            <a:off x="8331983" y="4622447"/>
            <a:ext cx="811998" cy="52104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21600" y="2606"/>
                </a:lnTo>
                <a:lnTo>
                  <a:pt x="12137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7" name="Google Shape;917;p25"/>
          <p:cNvSpPr txBox="1">
            <a:spLocks noGrp="1"/>
          </p:cNvSpPr>
          <p:nvPr>
            <p:ph type="body" idx="1"/>
          </p:nvPr>
        </p:nvSpPr>
        <p:spPr>
          <a:xfrm>
            <a:off x="895986" y="971875"/>
            <a:ext cx="3621000" cy="45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▰"/>
              <a:defRPr sz="2800" i="1">
                <a:solidFill>
                  <a:schemeClr val="lt1"/>
                </a:solidFill>
              </a:defRPr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▱"/>
              <a:defRPr sz="2800" i="1">
                <a:solidFill>
                  <a:schemeClr val="lt1"/>
                </a:solidFill>
              </a:defRPr>
            </a:lvl2pPr>
            <a:lvl3pPr marL="1371600" lvl="2" indent="-406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▸"/>
              <a:defRPr sz="2800" i="1">
                <a:solidFill>
                  <a:schemeClr val="lt1"/>
                </a:solidFill>
              </a:defRPr>
            </a:lvl3pPr>
            <a:lvl4pPr marL="1828800" lvl="3" indent="-406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 i="1">
                <a:solidFill>
                  <a:schemeClr val="lt1"/>
                </a:solidFill>
              </a:defRPr>
            </a:lvl4pPr>
            <a:lvl5pPr marL="2286000" lvl="4" indent="-406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 i="1">
                <a:solidFill>
                  <a:schemeClr val="lt1"/>
                </a:solidFill>
              </a:defRPr>
            </a:lvl5pPr>
            <a:lvl6pPr marL="2743200" lvl="5" indent="-406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 i="1">
                <a:solidFill>
                  <a:schemeClr val="lt1"/>
                </a:solidFill>
              </a:defRPr>
            </a:lvl6pPr>
            <a:lvl7pPr marL="3200400" lvl="6" indent="-406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 i="1">
                <a:solidFill>
                  <a:schemeClr val="lt1"/>
                </a:solidFill>
              </a:defRPr>
            </a:lvl7pPr>
            <a:lvl8pPr marL="3657600" lvl="7" indent="-406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 i="1">
                <a:solidFill>
                  <a:schemeClr val="lt1"/>
                </a:solidFill>
              </a:defRPr>
            </a:lvl8pPr>
            <a:lvl9pPr marL="4114800" lvl="8" indent="-406400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800"/>
              <a:buChar char="■"/>
              <a:defRPr sz="2800" i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18" name="Google Shape;918;p25"/>
          <p:cNvSpPr txBox="1"/>
          <p:nvPr/>
        </p:nvSpPr>
        <p:spPr>
          <a:xfrm>
            <a:off x="96175" y="555975"/>
            <a:ext cx="649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i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“</a:t>
            </a:r>
            <a:endParaRPr sz="9600" i="1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919" name="Google Shape;919;p2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300">
                <a:solidFill>
                  <a:schemeClr val="lt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1pPr>
            <a:lvl2pPr lvl="1" rtl="0">
              <a:buNone/>
              <a:defRPr sz="1300">
                <a:solidFill>
                  <a:schemeClr val="lt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2pPr>
            <a:lvl3pPr lvl="2" rtl="0">
              <a:buNone/>
              <a:defRPr sz="1300">
                <a:solidFill>
                  <a:schemeClr val="lt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3pPr>
            <a:lvl4pPr lvl="3" rtl="0">
              <a:buNone/>
              <a:defRPr sz="1300">
                <a:solidFill>
                  <a:schemeClr val="lt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4pPr>
            <a:lvl5pPr lvl="4" rtl="0">
              <a:buNone/>
              <a:defRPr sz="1300">
                <a:solidFill>
                  <a:schemeClr val="lt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5pPr>
            <a:lvl6pPr lvl="5" rtl="0">
              <a:buNone/>
              <a:defRPr sz="1300">
                <a:solidFill>
                  <a:schemeClr val="lt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6pPr>
            <a:lvl7pPr lvl="6" rtl="0">
              <a:buNone/>
              <a:defRPr sz="1300">
                <a:solidFill>
                  <a:schemeClr val="lt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7pPr>
            <a:lvl8pPr lvl="7" rtl="0">
              <a:buNone/>
              <a:defRPr sz="1300">
                <a:solidFill>
                  <a:schemeClr val="lt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8pPr>
            <a:lvl9pPr lvl="8" rtl="0">
              <a:buNone/>
              <a:defRPr sz="1300">
                <a:solidFill>
                  <a:schemeClr val="lt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26"/>
          <p:cNvSpPr/>
          <p:nvPr/>
        </p:nvSpPr>
        <p:spPr>
          <a:xfrm>
            <a:off x="-975" y="4688627"/>
            <a:ext cx="8138178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1983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2" name="Google Shape;922;p26"/>
          <p:cNvSpPr/>
          <p:nvPr/>
        </p:nvSpPr>
        <p:spPr>
          <a:xfrm>
            <a:off x="0" y="511492"/>
            <a:ext cx="6746544" cy="68245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810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3" name="Google Shape;923;p26"/>
          <p:cNvSpPr/>
          <p:nvPr/>
        </p:nvSpPr>
        <p:spPr>
          <a:xfrm>
            <a:off x="8547257" y="-2"/>
            <a:ext cx="561492" cy="3552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1918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4" name="Google Shape;924;p26"/>
          <p:cNvSpPr/>
          <p:nvPr/>
        </p:nvSpPr>
        <p:spPr>
          <a:xfrm>
            <a:off x="7209472" y="-2"/>
            <a:ext cx="1714014" cy="11206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44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5" name="Google Shape;925;p26"/>
          <p:cNvSpPr/>
          <p:nvPr/>
        </p:nvSpPr>
        <p:spPr>
          <a:xfrm>
            <a:off x="7199947" y="-1"/>
            <a:ext cx="782460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262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6" name="Google Shape;926;p26"/>
          <p:cNvSpPr/>
          <p:nvPr/>
        </p:nvSpPr>
        <p:spPr>
          <a:xfrm>
            <a:off x="8238172" y="65244"/>
            <a:ext cx="905850" cy="63768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92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7" name="Google Shape;927;p26"/>
          <p:cNvSpPr/>
          <p:nvPr/>
        </p:nvSpPr>
        <p:spPr>
          <a:xfrm>
            <a:off x="7732870" y="-1"/>
            <a:ext cx="1080594" cy="6810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903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8" name="Google Shape;928;p26"/>
          <p:cNvSpPr/>
          <p:nvPr/>
        </p:nvSpPr>
        <p:spPr>
          <a:xfrm>
            <a:off x="8116251" y="234313"/>
            <a:ext cx="1027728" cy="7315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377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9" name="Google Shape;929;p26"/>
          <p:cNvSpPr/>
          <p:nvPr/>
        </p:nvSpPr>
        <p:spPr>
          <a:xfrm>
            <a:off x="8783001" y="741520"/>
            <a:ext cx="360990" cy="2514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51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0" name="Google Shape;930;p26"/>
          <p:cNvSpPr/>
          <p:nvPr/>
        </p:nvSpPr>
        <p:spPr>
          <a:xfrm>
            <a:off x="7926228" y="-1"/>
            <a:ext cx="173826" cy="1128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6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1" name="Google Shape;931;p26"/>
          <p:cNvSpPr/>
          <p:nvPr/>
        </p:nvSpPr>
        <p:spPr>
          <a:xfrm>
            <a:off x="7222331" y="-2"/>
            <a:ext cx="1309662" cy="849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9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2" name="Google Shape;932;p26"/>
          <p:cNvSpPr/>
          <p:nvPr/>
        </p:nvSpPr>
        <p:spPr>
          <a:xfrm>
            <a:off x="7729537" y="-2"/>
            <a:ext cx="507222" cy="3281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58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3" name="Google Shape;933;p26"/>
          <p:cNvSpPr/>
          <p:nvPr/>
        </p:nvSpPr>
        <p:spPr>
          <a:xfrm>
            <a:off x="1000" y="4774400"/>
            <a:ext cx="9143982" cy="36860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4" name="Google Shape;934;p26"/>
          <p:cNvSpPr txBox="1">
            <a:spLocks noGrp="1"/>
          </p:cNvSpPr>
          <p:nvPr>
            <p:ph type="title"/>
          </p:nvPr>
        </p:nvSpPr>
        <p:spPr>
          <a:xfrm>
            <a:off x="616200" y="511500"/>
            <a:ext cx="5262600" cy="68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35" name="Google Shape;935;p26"/>
          <p:cNvSpPr txBox="1">
            <a:spLocks noGrp="1"/>
          </p:cNvSpPr>
          <p:nvPr>
            <p:ph type="body" idx="1"/>
          </p:nvPr>
        </p:nvSpPr>
        <p:spPr>
          <a:xfrm>
            <a:off x="846150" y="1418300"/>
            <a:ext cx="6746700" cy="289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30200" rtl="0">
              <a:spcBef>
                <a:spcPts val="1000"/>
              </a:spcBef>
              <a:spcAft>
                <a:spcPts val="0"/>
              </a:spcAft>
              <a:buSzPts val="1600"/>
              <a:buChar char="▱"/>
              <a:defRPr/>
            </a:lvl2pPr>
            <a:lvl3pPr marL="1371600" lvl="2" indent="-381000" rtl="0">
              <a:spcBef>
                <a:spcPts val="1000"/>
              </a:spcBef>
              <a:spcAft>
                <a:spcPts val="0"/>
              </a:spcAft>
              <a:buSzPts val="2400"/>
              <a:buChar char="▸"/>
              <a:defRPr/>
            </a:lvl3pPr>
            <a:lvl4pPr marL="1828800" lvl="3" indent="-381000" rtl="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10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1000"/>
              </a:spcBef>
              <a:spcAft>
                <a:spcPts val="10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936" name="Google Shape;936;p26"/>
          <p:cNvSpPr/>
          <p:nvPr/>
        </p:nvSpPr>
        <p:spPr>
          <a:xfrm>
            <a:off x="9150181" y="4228344"/>
            <a:ext cx="40554" cy="3850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5858" y="0"/>
                </a:moveTo>
                <a:lnTo>
                  <a:pt x="0" y="16416"/>
                </a:lnTo>
                <a:lnTo>
                  <a:pt x="21600" y="21600"/>
                </a:lnTo>
                <a:close/>
              </a:path>
            </a:pathLst>
          </a:custGeom>
          <a:solidFill>
            <a:srgbClr val="72727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7" name="Google Shape;937;p26"/>
          <p:cNvSpPr txBox="1"/>
          <p:nvPr/>
        </p:nvSpPr>
        <p:spPr>
          <a:xfrm>
            <a:off x="304376" y="4810513"/>
            <a:ext cx="1868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@</a:t>
            </a:r>
            <a:r>
              <a:rPr lang="en" b="1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</a:rPr>
              <a:t>EducateIN</a:t>
            </a:r>
            <a:endParaRPr b="1">
              <a:solidFill>
                <a:schemeClr val="dk1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938" name="Google Shape;938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174" y="4850163"/>
            <a:ext cx="294053" cy="256725"/>
          </a:xfrm>
          <a:prstGeom prst="rect">
            <a:avLst/>
          </a:prstGeom>
          <a:noFill/>
          <a:ln>
            <a:noFill/>
          </a:ln>
        </p:spPr>
      </p:pic>
      <p:sp>
        <p:nvSpPr>
          <p:cNvPr id="939" name="Google Shape;939;p2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1pPr>
            <a:lvl2pPr lvl="1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2pPr>
            <a:lvl3pPr lvl="2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3pPr>
            <a:lvl4pPr lvl="3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4pPr>
            <a:lvl5pPr lvl="4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5pPr>
            <a:lvl6pPr lvl="5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6pPr>
            <a:lvl7pPr lvl="6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7pPr>
            <a:lvl8pPr lvl="7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8pPr>
            <a:lvl9pPr lvl="8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27"/>
          <p:cNvSpPr/>
          <p:nvPr/>
        </p:nvSpPr>
        <p:spPr>
          <a:xfrm>
            <a:off x="0" y="20175"/>
            <a:ext cx="848340" cy="513205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2" name="Google Shape;942;p27"/>
          <p:cNvSpPr/>
          <p:nvPr/>
        </p:nvSpPr>
        <p:spPr>
          <a:xfrm>
            <a:off x="-1900" y="4673651"/>
            <a:ext cx="9145926" cy="47860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0807" y="13766"/>
                </a:lnTo>
                <a:lnTo>
                  <a:pt x="15597" y="13389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3" name="Google Shape;943;p27"/>
          <p:cNvSpPr txBox="1">
            <a:spLocks noGrp="1"/>
          </p:cNvSpPr>
          <p:nvPr>
            <p:ph type="body" idx="1"/>
          </p:nvPr>
        </p:nvSpPr>
        <p:spPr>
          <a:xfrm>
            <a:off x="1073400" y="1615600"/>
            <a:ext cx="3511200" cy="220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▰"/>
              <a:defRPr sz="22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▱"/>
              <a:defRPr sz="2200"/>
            </a:lvl2pPr>
            <a:lvl3pPr marL="1371600" lvl="2" indent="-368300" rtl="0">
              <a:spcBef>
                <a:spcPts val="1000"/>
              </a:spcBef>
              <a:spcAft>
                <a:spcPts val="0"/>
              </a:spcAft>
              <a:buSzPts val="2200"/>
              <a:buChar char="▸"/>
              <a:defRPr sz="2200"/>
            </a:lvl3pPr>
            <a:lvl4pPr marL="1828800" lvl="3" indent="-3683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grpSp>
        <p:nvGrpSpPr>
          <p:cNvPr id="944" name="Google Shape;944;p27"/>
          <p:cNvGrpSpPr/>
          <p:nvPr/>
        </p:nvGrpSpPr>
        <p:grpSpPr>
          <a:xfrm>
            <a:off x="-21250" y="104800"/>
            <a:ext cx="1050747" cy="844380"/>
            <a:chOff x="-21250" y="104800"/>
            <a:chExt cx="1050747" cy="844380"/>
          </a:xfrm>
        </p:grpSpPr>
        <p:sp>
          <p:nvSpPr>
            <p:cNvPr id="945" name="Google Shape;945;p27"/>
            <p:cNvSpPr/>
            <p:nvPr/>
          </p:nvSpPr>
          <p:spPr>
            <a:xfrm>
              <a:off x="973823" y="115433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27"/>
            <p:cNvSpPr/>
            <p:nvPr/>
          </p:nvSpPr>
          <p:spPr>
            <a:xfrm>
              <a:off x="973197" y="211751"/>
              <a:ext cx="55026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27"/>
            <p:cNvSpPr/>
            <p:nvPr/>
          </p:nvSpPr>
          <p:spPr>
            <a:xfrm>
              <a:off x="971946" y="308695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27"/>
            <p:cNvSpPr/>
            <p:nvPr/>
          </p:nvSpPr>
          <p:spPr>
            <a:xfrm>
              <a:off x="970696" y="405015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27"/>
            <p:cNvSpPr/>
            <p:nvPr/>
          </p:nvSpPr>
          <p:spPr>
            <a:xfrm>
              <a:off x="970070" y="501958"/>
              <a:ext cx="55026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27"/>
            <p:cNvSpPr/>
            <p:nvPr/>
          </p:nvSpPr>
          <p:spPr>
            <a:xfrm>
              <a:off x="968819" y="598276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27"/>
            <p:cNvSpPr/>
            <p:nvPr/>
          </p:nvSpPr>
          <p:spPr>
            <a:xfrm>
              <a:off x="967568" y="695220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27"/>
            <p:cNvSpPr/>
            <p:nvPr/>
          </p:nvSpPr>
          <p:spPr>
            <a:xfrm>
              <a:off x="966316" y="791540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27"/>
            <p:cNvSpPr/>
            <p:nvPr/>
          </p:nvSpPr>
          <p:spPr>
            <a:xfrm>
              <a:off x="965692" y="888484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27"/>
            <p:cNvSpPr/>
            <p:nvPr/>
          </p:nvSpPr>
          <p:spPr>
            <a:xfrm>
              <a:off x="884385" y="114182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27"/>
            <p:cNvSpPr/>
            <p:nvPr/>
          </p:nvSpPr>
          <p:spPr>
            <a:xfrm>
              <a:off x="883134" y="211127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27"/>
            <p:cNvSpPr/>
            <p:nvPr/>
          </p:nvSpPr>
          <p:spPr>
            <a:xfrm>
              <a:off x="882509" y="307444"/>
              <a:ext cx="55026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27"/>
            <p:cNvSpPr/>
            <p:nvPr/>
          </p:nvSpPr>
          <p:spPr>
            <a:xfrm>
              <a:off x="881258" y="404388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27"/>
            <p:cNvSpPr/>
            <p:nvPr/>
          </p:nvSpPr>
          <p:spPr>
            <a:xfrm>
              <a:off x="880007" y="500708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27"/>
            <p:cNvSpPr/>
            <p:nvPr/>
          </p:nvSpPr>
          <p:spPr>
            <a:xfrm>
              <a:off x="878755" y="597652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27"/>
            <p:cNvSpPr/>
            <p:nvPr/>
          </p:nvSpPr>
          <p:spPr>
            <a:xfrm>
              <a:off x="878131" y="693971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27"/>
            <p:cNvSpPr/>
            <p:nvPr/>
          </p:nvSpPr>
          <p:spPr>
            <a:xfrm>
              <a:off x="876880" y="790915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27"/>
            <p:cNvSpPr/>
            <p:nvPr/>
          </p:nvSpPr>
          <p:spPr>
            <a:xfrm>
              <a:off x="875628" y="887233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27"/>
            <p:cNvSpPr/>
            <p:nvPr/>
          </p:nvSpPr>
          <p:spPr>
            <a:xfrm>
              <a:off x="794947" y="113557"/>
              <a:ext cx="55026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27"/>
            <p:cNvSpPr/>
            <p:nvPr/>
          </p:nvSpPr>
          <p:spPr>
            <a:xfrm>
              <a:off x="793697" y="209876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27"/>
            <p:cNvSpPr/>
            <p:nvPr/>
          </p:nvSpPr>
          <p:spPr>
            <a:xfrm>
              <a:off x="792445" y="306820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27"/>
            <p:cNvSpPr/>
            <p:nvPr/>
          </p:nvSpPr>
          <p:spPr>
            <a:xfrm>
              <a:off x="791195" y="403138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27"/>
            <p:cNvSpPr/>
            <p:nvPr/>
          </p:nvSpPr>
          <p:spPr>
            <a:xfrm>
              <a:off x="790569" y="500083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27"/>
            <p:cNvSpPr/>
            <p:nvPr/>
          </p:nvSpPr>
          <p:spPr>
            <a:xfrm>
              <a:off x="789318" y="596401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27"/>
            <p:cNvSpPr/>
            <p:nvPr/>
          </p:nvSpPr>
          <p:spPr>
            <a:xfrm>
              <a:off x="788068" y="693345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27"/>
            <p:cNvSpPr/>
            <p:nvPr/>
          </p:nvSpPr>
          <p:spPr>
            <a:xfrm>
              <a:off x="787442" y="789663"/>
              <a:ext cx="55026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27"/>
            <p:cNvSpPr/>
            <p:nvPr/>
          </p:nvSpPr>
          <p:spPr>
            <a:xfrm>
              <a:off x="786190" y="885982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27"/>
            <p:cNvSpPr/>
            <p:nvPr/>
          </p:nvSpPr>
          <p:spPr>
            <a:xfrm>
              <a:off x="704883" y="112305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27"/>
            <p:cNvSpPr/>
            <p:nvPr/>
          </p:nvSpPr>
          <p:spPr>
            <a:xfrm>
              <a:off x="703634" y="209249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27"/>
            <p:cNvSpPr/>
            <p:nvPr/>
          </p:nvSpPr>
          <p:spPr>
            <a:xfrm>
              <a:off x="703008" y="305568"/>
              <a:ext cx="55026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27"/>
            <p:cNvSpPr/>
            <p:nvPr/>
          </p:nvSpPr>
          <p:spPr>
            <a:xfrm>
              <a:off x="701756" y="402512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27"/>
            <p:cNvSpPr/>
            <p:nvPr/>
          </p:nvSpPr>
          <p:spPr>
            <a:xfrm>
              <a:off x="700506" y="498831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27"/>
            <p:cNvSpPr/>
            <p:nvPr/>
          </p:nvSpPr>
          <p:spPr>
            <a:xfrm>
              <a:off x="699881" y="595775"/>
              <a:ext cx="55026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27"/>
            <p:cNvSpPr/>
            <p:nvPr/>
          </p:nvSpPr>
          <p:spPr>
            <a:xfrm>
              <a:off x="698629" y="692093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27"/>
            <p:cNvSpPr/>
            <p:nvPr/>
          </p:nvSpPr>
          <p:spPr>
            <a:xfrm>
              <a:off x="697379" y="788413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27"/>
            <p:cNvSpPr/>
            <p:nvPr/>
          </p:nvSpPr>
          <p:spPr>
            <a:xfrm>
              <a:off x="696127" y="885357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27"/>
            <p:cNvSpPr/>
            <p:nvPr/>
          </p:nvSpPr>
          <p:spPr>
            <a:xfrm>
              <a:off x="615447" y="111681"/>
              <a:ext cx="55026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27"/>
            <p:cNvSpPr/>
            <p:nvPr/>
          </p:nvSpPr>
          <p:spPr>
            <a:xfrm>
              <a:off x="614194" y="208000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27"/>
            <p:cNvSpPr/>
            <p:nvPr/>
          </p:nvSpPr>
          <p:spPr>
            <a:xfrm>
              <a:off x="612944" y="304944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27"/>
            <p:cNvSpPr/>
            <p:nvPr/>
          </p:nvSpPr>
          <p:spPr>
            <a:xfrm>
              <a:off x="612320" y="401261"/>
              <a:ext cx="55026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27"/>
            <p:cNvSpPr/>
            <p:nvPr/>
          </p:nvSpPr>
          <p:spPr>
            <a:xfrm>
              <a:off x="611067" y="497581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27"/>
            <p:cNvSpPr/>
            <p:nvPr/>
          </p:nvSpPr>
          <p:spPr>
            <a:xfrm>
              <a:off x="609817" y="594525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27"/>
            <p:cNvSpPr/>
            <p:nvPr/>
          </p:nvSpPr>
          <p:spPr>
            <a:xfrm>
              <a:off x="608565" y="690843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27"/>
            <p:cNvSpPr/>
            <p:nvPr/>
          </p:nvSpPr>
          <p:spPr>
            <a:xfrm>
              <a:off x="607940" y="787787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27"/>
            <p:cNvSpPr/>
            <p:nvPr/>
          </p:nvSpPr>
          <p:spPr>
            <a:xfrm>
              <a:off x="606690" y="884106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27"/>
            <p:cNvSpPr/>
            <p:nvPr/>
          </p:nvSpPr>
          <p:spPr>
            <a:xfrm>
              <a:off x="525383" y="110430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27"/>
            <p:cNvSpPr/>
            <p:nvPr/>
          </p:nvSpPr>
          <p:spPr>
            <a:xfrm>
              <a:off x="524758" y="207374"/>
              <a:ext cx="55026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27"/>
            <p:cNvSpPr/>
            <p:nvPr/>
          </p:nvSpPr>
          <p:spPr>
            <a:xfrm>
              <a:off x="523505" y="303693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27"/>
            <p:cNvSpPr/>
            <p:nvPr/>
          </p:nvSpPr>
          <p:spPr>
            <a:xfrm>
              <a:off x="522256" y="400011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27"/>
            <p:cNvSpPr/>
            <p:nvPr/>
          </p:nvSpPr>
          <p:spPr>
            <a:xfrm>
              <a:off x="521004" y="496955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27"/>
            <p:cNvSpPr/>
            <p:nvPr/>
          </p:nvSpPr>
          <p:spPr>
            <a:xfrm>
              <a:off x="520378" y="593274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27"/>
            <p:cNvSpPr/>
            <p:nvPr/>
          </p:nvSpPr>
          <p:spPr>
            <a:xfrm>
              <a:off x="519128" y="690218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27"/>
            <p:cNvSpPr/>
            <p:nvPr/>
          </p:nvSpPr>
          <p:spPr>
            <a:xfrm>
              <a:off x="517876" y="786536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27"/>
            <p:cNvSpPr/>
            <p:nvPr/>
          </p:nvSpPr>
          <p:spPr>
            <a:xfrm>
              <a:off x="517251" y="883480"/>
              <a:ext cx="55026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27"/>
            <p:cNvSpPr/>
            <p:nvPr/>
          </p:nvSpPr>
          <p:spPr>
            <a:xfrm>
              <a:off x="435944" y="109178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27"/>
            <p:cNvSpPr/>
            <p:nvPr/>
          </p:nvSpPr>
          <p:spPr>
            <a:xfrm>
              <a:off x="434694" y="206122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27"/>
            <p:cNvSpPr/>
            <p:nvPr/>
          </p:nvSpPr>
          <p:spPr>
            <a:xfrm>
              <a:off x="433442" y="302441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27"/>
            <p:cNvSpPr/>
            <p:nvPr/>
          </p:nvSpPr>
          <p:spPr>
            <a:xfrm>
              <a:off x="432817" y="399385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27"/>
            <p:cNvSpPr/>
            <p:nvPr/>
          </p:nvSpPr>
          <p:spPr>
            <a:xfrm>
              <a:off x="431567" y="495703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27"/>
            <p:cNvSpPr/>
            <p:nvPr/>
          </p:nvSpPr>
          <p:spPr>
            <a:xfrm>
              <a:off x="430315" y="592647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27"/>
            <p:cNvSpPr/>
            <p:nvPr/>
          </p:nvSpPr>
          <p:spPr>
            <a:xfrm>
              <a:off x="429690" y="688966"/>
              <a:ext cx="55026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27"/>
            <p:cNvSpPr/>
            <p:nvPr/>
          </p:nvSpPr>
          <p:spPr>
            <a:xfrm>
              <a:off x="428440" y="785910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27"/>
            <p:cNvSpPr/>
            <p:nvPr/>
          </p:nvSpPr>
          <p:spPr>
            <a:xfrm>
              <a:off x="427188" y="882230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27"/>
            <p:cNvSpPr/>
            <p:nvPr/>
          </p:nvSpPr>
          <p:spPr>
            <a:xfrm>
              <a:off x="345882" y="108554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27"/>
            <p:cNvSpPr/>
            <p:nvPr/>
          </p:nvSpPr>
          <p:spPr>
            <a:xfrm>
              <a:off x="345256" y="204872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27"/>
            <p:cNvSpPr/>
            <p:nvPr/>
          </p:nvSpPr>
          <p:spPr>
            <a:xfrm>
              <a:off x="344006" y="301816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27"/>
            <p:cNvSpPr/>
            <p:nvPr/>
          </p:nvSpPr>
          <p:spPr>
            <a:xfrm>
              <a:off x="342755" y="398134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27"/>
            <p:cNvSpPr/>
            <p:nvPr/>
          </p:nvSpPr>
          <p:spPr>
            <a:xfrm>
              <a:off x="342128" y="495078"/>
              <a:ext cx="55026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27"/>
            <p:cNvSpPr/>
            <p:nvPr/>
          </p:nvSpPr>
          <p:spPr>
            <a:xfrm>
              <a:off x="340878" y="591398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27"/>
            <p:cNvSpPr/>
            <p:nvPr/>
          </p:nvSpPr>
          <p:spPr>
            <a:xfrm>
              <a:off x="339628" y="688342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27"/>
            <p:cNvSpPr/>
            <p:nvPr/>
          </p:nvSpPr>
          <p:spPr>
            <a:xfrm>
              <a:off x="338377" y="784660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27"/>
            <p:cNvSpPr/>
            <p:nvPr/>
          </p:nvSpPr>
          <p:spPr>
            <a:xfrm>
              <a:off x="337751" y="881603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27"/>
            <p:cNvSpPr/>
            <p:nvPr/>
          </p:nvSpPr>
          <p:spPr>
            <a:xfrm>
              <a:off x="256444" y="107303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27"/>
            <p:cNvSpPr/>
            <p:nvPr/>
          </p:nvSpPr>
          <p:spPr>
            <a:xfrm>
              <a:off x="255193" y="204247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27"/>
            <p:cNvSpPr/>
            <p:nvPr/>
          </p:nvSpPr>
          <p:spPr>
            <a:xfrm>
              <a:off x="254567" y="300565"/>
              <a:ext cx="55026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27"/>
            <p:cNvSpPr/>
            <p:nvPr/>
          </p:nvSpPr>
          <p:spPr>
            <a:xfrm>
              <a:off x="253317" y="397509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27"/>
            <p:cNvSpPr/>
            <p:nvPr/>
          </p:nvSpPr>
          <p:spPr>
            <a:xfrm>
              <a:off x="252066" y="493828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27"/>
            <p:cNvSpPr/>
            <p:nvPr/>
          </p:nvSpPr>
          <p:spPr>
            <a:xfrm>
              <a:off x="250815" y="590772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27"/>
            <p:cNvSpPr/>
            <p:nvPr/>
          </p:nvSpPr>
          <p:spPr>
            <a:xfrm>
              <a:off x="250190" y="687091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27"/>
            <p:cNvSpPr/>
            <p:nvPr/>
          </p:nvSpPr>
          <p:spPr>
            <a:xfrm>
              <a:off x="248939" y="784035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27"/>
            <p:cNvSpPr/>
            <p:nvPr/>
          </p:nvSpPr>
          <p:spPr>
            <a:xfrm>
              <a:off x="247688" y="880352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27"/>
            <p:cNvSpPr/>
            <p:nvPr/>
          </p:nvSpPr>
          <p:spPr>
            <a:xfrm>
              <a:off x="167007" y="106677"/>
              <a:ext cx="55026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27"/>
            <p:cNvSpPr/>
            <p:nvPr/>
          </p:nvSpPr>
          <p:spPr>
            <a:xfrm>
              <a:off x="165755" y="202995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27"/>
            <p:cNvSpPr/>
            <p:nvPr/>
          </p:nvSpPr>
          <p:spPr>
            <a:xfrm>
              <a:off x="164505" y="299940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27"/>
            <p:cNvSpPr/>
            <p:nvPr/>
          </p:nvSpPr>
          <p:spPr>
            <a:xfrm>
              <a:off x="163254" y="396258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27"/>
            <p:cNvSpPr/>
            <p:nvPr/>
          </p:nvSpPr>
          <p:spPr>
            <a:xfrm>
              <a:off x="162628" y="493203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27"/>
            <p:cNvSpPr/>
            <p:nvPr/>
          </p:nvSpPr>
          <p:spPr>
            <a:xfrm>
              <a:off x="161378" y="589520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27"/>
            <p:cNvSpPr/>
            <p:nvPr/>
          </p:nvSpPr>
          <p:spPr>
            <a:xfrm>
              <a:off x="160127" y="685839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27"/>
            <p:cNvSpPr/>
            <p:nvPr/>
          </p:nvSpPr>
          <p:spPr>
            <a:xfrm>
              <a:off x="159500" y="782783"/>
              <a:ext cx="55026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27"/>
            <p:cNvSpPr/>
            <p:nvPr/>
          </p:nvSpPr>
          <p:spPr>
            <a:xfrm>
              <a:off x="158251" y="879102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27"/>
            <p:cNvSpPr/>
            <p:nvPr/>
          </p:nvSpPr>
          <p:spPr>
            <a:xfrm>
              <a:off x="76943" y="105426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27"/>
            <p:cNvSpPr/>
            <p:nvPr/>
          </p:nvSpPr>
          <p:spPr>
            <a:xfrm>
              <a:off x="75693" y="202370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27"/>
            <p:cNvSpPr/>
            <p:nvPr/>
          </p:nvSpPr>
          <p:spPr>
            <a:xfrm>
              <a:off x="75066" y="298689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27"/>
            <p:cNvSpPr/>
            <p:nvPr/>
          </p:nvSpPr>
          <p:spPr>
            <a:xfrm>
              <a:off x="73815" y="395633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27"/>
            <p:cNvSpPr/>
            <p:nvPr/>
          </p:nvSpPr>
          <p:spPr>
            <a:xfrm>
              <a:off x="72566" y="491951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27"/>
            <p:cNvSpPr/>
            <p:nvPr/>
          </p:nvSpPr>
          <p:spPr>
            <a:xfrm>
              <a:off x="71939" y="588270"/>
              <a:ext cx="55026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27"/>
            <p:cNvSpPr/>
            <p:nvPr/>
          </p:nvSpPr>
          <p:spPr>
            <a:xfrm>
              <a:off x="70688" y="685214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27"/>
            <p:cNvSpPr/>
            <p:nvPr/>
          </p:nvSpPr>
          <p:spPr>
            <a:xfrm>
              <a:off x="69438" y="781533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27"/>
            <p:cNvSpPr/>
            <p:nvPr/>
          </p:nvSpPr>
          <p:spPr>
            <a:xfrm>
              <a:off x="68188" y="878476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27"/>
            <p:cNvSpPr/>
            <p:nvPr/>
          </p:nvSpPr>
          <p:spPr>
            <a:xfrm>
              <a:off x="-12493" y="104800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27"/>
            <p:cNvSpPr/>
            <p:nvPr/>
          </p:nvSpPr>
          <p:spPr>
            <a:xfrm>
              <a:off x="-13744" y="201120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27"/>
            <p:cNvSpPr/>
            <p:nvPr/>
          </p:nvSpPr>
          <p:spPr>
            <a:xfrm>
              <a:off x="-14996" y="297438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27"/>
            <p:cNvSpPr/>
            <p:nvPr/>
          </p:nvSpPr>
          <p:spPr>
            <a:xfrm>
              <a:off x="-15620" y="394382"/>
              <a:ext cx="55026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27"/>
            <p:cNvSpPr/>
            <p:nvPr/>
          </p:nvSpPr>
          <p:spPr>
            <a:xfrm>
              <a:off x="-16872" y="490701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27"/>
            <p:cNvSpPr/>
            <p:nvPr/>
          </p:nvSpPr>
          <p:spPr>
            <a:xfrm>
              <a:off x="-18123" y="587645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27"/>
            <p:cNvSpPr/>
            <p:nvPr/>
          </p:nvSpPr>
          <p:spPr>
            <a:xfrm>
              <a:off x="-19373" y="683963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27"/>
            <p:cNvSpPr/>
            <p:nvPr/>
          </p:nvSpPr>
          <p:spPr>
            <a:xfrm>
              <a:off x="-19999" y="780908"/>
              <a:ext cx="55674" cy="606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27"/>
            <p:cNvSpPr/>
            <p:nvPr/>
          </p:nvSpPr>
          <p:spPr>
            <a:xfrm>
              <a:off x="-21250" y="877225"/>
              <a:ext cx="55674" cy="612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3" name="Google Shape;1053;p27"/>
          <p:cNvSpPr txBox="1">
            <a:spLocks noGrp="1"/>
          </p:cNvSpPr>
          <p:nvPr>
            <p:ph type="title"/>
          </p:nvPr>
        </p:nvSpPr>
        <p:spPr>
          <a:xfrm>
            <a:off x="768600" y="785000"/>
            <a:ext cx="3511200" cy="682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4" name="Google Shape;1054;p27"/>
          <p:cNvSpPr txBox="1"/>
          <p:nvPr/>
        </p:nvSpPr>
        <p:spPr>
          <a:xfrm>
            <a:off x="304376" y="4810513"/>
            <a:ext cx="1868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sz="160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@</a:t>
            </a:r>
            <a:r>
              <a:rPr lang="en" sz="1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educatein</a:t>
            </a:r>
            <a:endParaRPr sz="16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1055" name="Google Shape;1055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174" y="4850163"/>
            <a:ext cx="294053" cy="25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56" name="Google Shape;1056;p2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1pPr>
            <a:lvl2pPr lvl="1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2pPr>
            <a:lvl3pPr lvl="2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3pPr>
            <a:lvl4pPr lvl="3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4pPr>
            <a:lvl5pPr lvl="4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5pPr>
            <a:lvl6pPr lvl="5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6pPr>
            <a:lvl7pPr lvl="6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7pPr>
            <a:lvl8pPr lvl="7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8pPr>
            <a:lvl9pPr lvl="8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28"/>
          <p:cNvSpPr/>
          <p:nvPr/>
        </p:nvSpPr>
        <p:spPr>
          <a:xfrm>
            <a:off x="-975" y="4688627"/>
            <a:ext cx="8138178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1983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9" name="Google Shape;1059;p28"/>
          <p:cNvSpPr/>
          <p:nvPr/>
        </p:nvSpPr>
        <p:spPr>
          <a:xfrm>
            <a:off x="1000" y="4774400"/>
            <a:ext cx="9143982" cy="36860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0" name="Google Shape;1060;p28"/>
          <p:cNvSpPr/>
          <p:nvPr/>
        </p:nvSpPr>
        <p:spPr>
          <a:xfrm>
            <a:off x="0" y="511492"/>
            <a:ext cx="6746544" cy="68245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810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1" name="Google Shape;1061;p28"/>
          <p:cNvSpPr/>
          <p:nvPr/>
        </p:nvSpPr>
        <p:spPr>
          <a:xfrm>
            <a:off x="8547257" y="-2"/>
            <a:ext cx="561492" cy="3552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1918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2" name="Google Shape;1062;p28"/>
          <p:cNvSpPr/>
          <p:nvPr/>
        </p:nvSpPr>
        <p:spPr>
          <a:xfrm>
            <a:off x="7209472" y="-2"/>
            <a:ext cx="1714014" cy="11206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44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3" name="Google Shape;1063;p28"/>
          <p:cNvSpPr/>
          <p:nvPr/>
        </p:nvSpPr>
        <p:spPr>
          <a:xfrm>
            <a:off x="7199947" y="-1"/>
            <a:ext cx="782460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262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4" name="Google Shape;1064;p28"/>
          <p:cNvSpPr/>
          <p:nvPr/>
        </p:nvSpPr>
        <p:spPr>
          <a:xfrm>
            <a:off x="8238172" y="65244"/>
            <a:ext cx="905850" cy="63768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92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5" name="Google Shape;1065;p28"/>
          <p:cNvSpPr/>
          <p:nvPr/>
        </p:nvSpPr>
        <p:spPr>
          <a:xfrm>
            <a:off x="7732870" y="-1"/>
            <a:ext cx="1080594" cy="6810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903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6" name="Google Shape;1066;p28"/>
          <p:cNvSpPr/>
          <p:nvPr/>
        </p:nvSpPr>
        <p:spPr>
          <a:xfrm>
            <a:off x="8116251" y="234313"/>
            <a:ext cx="1027728" cy="7315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377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7" name="Google Shape;1067;p28"/>
          <p:cNvSpPr/>
          <p:nvPr/>
        </p:nvSpPr>
        <p:spPr>
          <a:xfrm>
            <a:off x="8783001" y="741520"/>
            <a:ext cx="360990" cy="2514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51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8" name="Google Shape;1068;p28"/>
          <p:cNvSpPr/>
          <p:nvPr/>
        </p:nvSpPr>
        <p:spPr>
          <a:xfrm>
            <a:off x="7926228" y="-1"/>
            <a:ext cx="173826" cy="1128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6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9" name="Google Shape;1069;p28"/>
          <p:cNvSpPr/>
          <p:nvPr/>
        </p:nvSpPr>
        <p:spPr>
          <a:xfrm>
            <a:off x="7222331" y="-2"/>
            <a:ext cx="1309662" cy="849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9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0" name="Google Shape;1070;p28"/>
          <p:cNvSpPr/>
          <p:nvPr/>
        </p:nvSpPr>
        <p:spPr>
          <a:xfrm>
            <a:off x="7729537" y="-2"/>
            <a:ext cx="507222" cy="3281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58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1" name="Google Shape;1071;p28"/>
          <p:cNvSpPr/>
          <p:nvPr/>
        </p:nvSpPr>
        <p:spPr>
          <a:xfrm>
            <a:off x="9150181" y="4228344"/>
            <a:ext cx="40554" cy="3850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5858" y="0"/>
                </a:moveTo>
                <a:lnTo>
                  <a:pt x="0" y="16416"/>
                </a:lnTo>
                <a:lnTo>
                  <a:pt x="21600" y="21600"/>
                </a:lnTo>
                <a:close/>
              </a:path>
            </a:pathLst>
          </a:custGeom>
          <a:solidFill>
            <a:srgbClr val="72727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2" name="Google Shape;1072;p28"/>
          <p:cNvSpPr txBox="1">
            <a:spLocks noGrp="1"/>
          </p:cNvSpPr>
          <p:nvPr>
            <p:ph type="title"/>
          </p:nvPr>
        </p:nvSpPr>
        <p:spPr>
          <a:xfrm>
            <a:off x="616200" y="511500"/>
            <a:ext cx="5262600" cy="68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3" name="Google Shape;1073;p28"/>
          <p:cNvSpPr txBox="1">
            <a:spLocks noGrp="1"/>
          </p:cNvSpPr>
          <p:nvPr>
            <p:ph type="body" idx="1"/>
          </p:nvPr>
        </p:nvSpPr>
        <p:spPr>
          <a:xfrm>
            <a:off x="846150" y="1418300"/>
            <a:ext cx="3152100" cy="293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▱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▸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074" name="Google Shape;1074;p28"/>
          <p:cNvSpPr txBox="1">
            <a:spLocks noGrp="1"/>
          </p:cNvSpPr>
          <p:nvPr>
            <p:ph type="body" idx="2"/>
          </p:nvPr>
        </p:nvSpPr>
        <p:spPr>
          <a:xfrm>
            <a:off x="4440553" y="1418300"/>
            <a:ext cx="3152100" cy="293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▱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▸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075" name="Google Shape;1075;p28"/>
          <p:cNvSpPr txBox="1"/>
          <p:nvPr/>
        </p:nvSpPr>
        <p:spPr>
          <a:xfrm>
            <a:off x="304376" y="4810513"/>
            <a:ext cx="1868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sz="160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@</a:t>
            </a:r>
            <a:r>
              <a:rPr lang="en" sz="1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educatein</a:t>
            </a:r>
            <a:endParaRPr sz="16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1076" name="Google Shape;1076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174" y="4850163"/>
            <a:ext cx="294053" cy="25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7" name="Google Shape;1077;p2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1pPr>
            <a:lvl2pPr lvl="1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2pPr>
            <a:lvl3pPr lvl="2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3pPr>
            <a:lvl4pPr lvl="3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4pPr>
            <a:lvl5pPr lvl="4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5pPr>
            <a:lvl6pPr lvl="5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6pPr>
            <a:lvl7pPr lvl="6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7pPr>
            <a:lvl8pPr lvl="7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8pPr>
            <a:lvl9pPr lvl="8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29"/>
          <p:cNvSpPr/>
          <p:nvPr/>
        </p:nvSpPr>
        <p:spPr>
          <a:xfrm>
            <a:off x="-975" y="4688627"/>
            <a:ext cx="8138178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1983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0" name="Google Shape;1080;p29"/>
          <p:cNvSpPr/>
          <p:nvPr/>
        </p:nvSpPr>
        <p:spPr>
          <a:xfrm>
            <a:off x="1000" y="4774400"/>
            <a:ext cx="9143982" cy="36860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1" name="Google Shape;1081;p29"/>
          <p:cNvSpPr txBox="1"/>
          <p:nvPr/>
        </p:nvSpPr>
        <p:spPr>
          <a:xfrm>
            <a:off x="304376" y="4810513"/>
            <a:ext cx="1868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sz="160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@</a:t>
            </a:r>
            <a:r>
              <a:rPr lang="en" sz="1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educatein</a:t>
            </a:r>
            <a:endParaRPr sz="16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1082" name="Google Shape;1082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174" y="4850163"/>
            <a:ext cx="294053" cy="25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3" name="Google Shape;1083;p29"/>
          <p:cNvSpPr/>
          <p:nvPr/>
        </p:nvSpPr>
        <p:spPr>
          <a:xfrm>
            <a:off x="0" y="511492"/>
            <a:ext cx="6746544" cy="68245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810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4" name="Google Shape;1084;p29"/>
          <p:cNvSpPr/>
          <p:nvPr/>
        </p:nvSpPr>
        <p:spPr>
          <a:xfrm>
            <a:off x="8547257" y="-2"/>
            <a:ext cx="561492" cy="3552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1918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5" name="Google Shape;1085;p29"/>
          <p:cNvSpPr/>
          <p:nvPr/>
        </p:nvSpPr>
        <p:spPr>
          <a:xfrm>
            <a:off x="7209472" y="-2"/>
            <a:ext cx="1714014" cy="11206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44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6" name="Google Shape;1086;p29"/>
          <p:cNvSpPr/>
          <p:nvPr/>
        </p:nvSpPr>
        <p:spPr>
          <a:xfrm>
            <a:off x="7199947" y="-1"/>
            <a:ext cx="782460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262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7" name="Google Shape;1087;p29"/>
          <p:cNvSpPr/>
          <p:nvPr/>
        </p:nvSpPr>
        <p:spPr>
          <a:xfrm>
            <a:off x="8238172" y="65244"/>
            <a:ext cx="905850" cy="63768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92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8" name="Google Shape;1088;p29"/>
          <p:cNvSpPr/>
          <p:nvPr/>
        </p:nvSpPr>
        <p:spPr>
          <a:xfrm>
            <a:off x="7732870" y="-1"/>
            <a:ext cx="1080594" cy="6810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903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9" name="Google Shape;1089;p29"/>
          <p:cNvSpPr/>
          <p:nvPr/>
        </p:nvSpPr>
        <p:spPr>
          <a:xfrm>
            <a:off x="8116251" y="234313"/>
            <a:ext cx="1027728" cy="7315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377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0" name="Google Shape;1090;p29"/>
          <p:cNvSpPr/>
          <p:nvPr/>
        </p:nvSpPr>
        <p:spPr>
          <a:xfrm>
            <a:off x="8783001" y="741520"/>
            <a:ext cx="360990" cy="2514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51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1" name="Google Shape;1091;p29"/>
          <p:cNvSpPr/>
          <p:nvPr/>
        </p:nvSpPr>
        <p:spPr>
          <a:xfrm>
            <a:off x="7926228" y="-1"/>
            <a:ext cx="173826" cy="1128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6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2" name="Google Shape;1092;p29"/>
          <p:cNvSpPr/>
          <p:nvPr/>
        </p:nvSpPr>
        <p:spPr>
          <a:xfrm>
            <a:off x="7222331" y="-2"/>
            <a:ext cx="1309662" cy="849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9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3" name="Google Shape;1093;p29"/>
          <p:cNvSpPr/>
          <p:nvPr/>
        </p:nvSpPr>
        <p:spPr>
          <a:xfrm>
            <a:off x="7729537" y="-2"/>
            <a:ext cx="507222" cy="3281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58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4" name="Google Shape;1094;p29"/>
          <p:cNvSpPr/>
          <p:nvPr/>
        </p:nvSpPr>
        <p:spPr>
          <a:xfrm>
            <a:off x="575219" y="4990986"/>
            <a:ext cx="219456" cy="1525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497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5" name="Google Shape;1095;p29"/>
          <p:cNvSpPr/>
          <p:nvPr/>
        </p:nvSpPr>
        <p:spPr>
          <a:xfrm>
            <a:off x="9150181" y="4228344"/>
            <a:ext cx="40554" cy="3850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5858" y="0"/>
                </a:moveTo>
                <a:lnTo>
                  <a:pt x="0" y="16416"/>
                </a:lnTo>
                <a:lnTo>
                  <a:pt x="21600" y="21600"/>
                </a:lnTo>
                <a:close/>
              </a:path>
            </a:pathLst>
          </a:custGeom>
          <a:solidFill>
            <a:srgbClr val="72727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6" name="Google Shape;1096;p29"/>
          <p:cNvSpPr txBox="1">
            <a:spLocks noGrp="1"/>
          </p:cNvSpPr>
          <p:nvPr>
            <p:ph type="title"/>
          </p:nvPr>
        </p:nvSpPr>
        <p:spPr>
          <a:xfrm>
            <a:off x="616200" y="511500"/>
            <a:ext cx="5262600" cy="68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7" name="Google Shape;1097;p29"/>
          <p:cNvSpPr txBox="1">
            <a:spLocks noGrp="1"/>
          </p:cNvSpPr>
          <p:nvPr>
            <p:ph type="body" idx="1"/>
          </p:nvPr>
        </p:nvSpPr>
        <p:spPr>
          <a:xfrm>
            <a:off x="855400" y="1418300"/>
            <a:ext cx="2101800" cy="293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▱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▸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98" name="Google Shape;1098;p29"/>
          <p:cNvSpPr txBox="1">
            <a:spLocks noGrp="1"/>
          </p:cNvSpPr>
          <p:nvPr>
            <p:ph type="body" idx="2"/>
          </p:nvPr>
        </p:nvSpPr>
        <p:spPr>
          <a:xfrm>
            <a:off x="3177788" y="1418300"/>
            <a:ext cx="2101800" cy="293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▱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▸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99" name="Google Shape;1099;p29"/>
          <p:cNvSpPr txBox="1">
            <a:spLocks noGrp="1"/>
          </p:cNvSpPr>
          <p:nvPr>
            <p:ph type="body" idx="3"/>
          </p:nvPr>
        </p:nvSpPr>
        <p:spPr>
          <a:xfrm>
            <a:off x="5500177" y="1418300"/>
            <a:ext cx="2101800" cy="293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▱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▸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100" name="Google Shape;1100;p2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1pPr>
            <a:lvl2pPr lvl="1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2pPr>
            <a:lvl3pPr lvl="2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3pPr>
            <a:lvl4pPr lvl="3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4pPr>
            <a:lvl5pPr lvl="4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5pPr>
            <a:lvl6pPr lvl="5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6pPr>
            <a:lvl7pPr lvl="6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7pPr>
            <a:lvl8pPr lvl="7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8pPr>
            <a:lvl9pPr lvl="8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30"/>
          <p:cNvSpPr/>
          <p:nvPr/>
        </p:nvSpPr>
        <p:spPr>
          <a:xfrm>
            <a:off x="0" y="511492"/>
            <a:ext cx="6746544" cy="68245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810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3" name="Google Shape;1103;p30"/>
          <p:cNvSpPr/>
          <p:nvPr/>
        </p:nvSpPr>
        <p:spPr>
          <a:xfrm>
            <a:off x="8547257" y="-2"/>
            <a:ext cx="561492" cy="3552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1918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4" name="Google Shape;1104;p30"/>
          <p:cNvSpPr/>
          <p:nvPr/>
        </p:nvSpPr>
        <p:spPr>
          <a:xfrm>
            <a:off x="7209472" y="-2"/>
            <a:ext cx="1714014" cy="11206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44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5" name="Google Shape;1105;p30"/>
          <p:cNvSpPr/>
          <p:nvPr/>
        </p:nvSpPr>
        <p:spPr>
          <a:xfrm>
            <a:off x="7199947" y="-1"/>
            <a:ext cx="782460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262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6" name="Google Shape;1106;p30"/>
          <p:cNvSpPr/>
          <p:nvPr/>
        </p:nvSpPr>
        <p:spPr>
          <a:xfrm>
            <a:off x="8238172" y="65244"/>
            <a:ext cx="905850" cy="63768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92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7" name="Google Shape;1107;p30"/>
          <p:cNvSpPr/>
          <p:nvPr/>
        </p:nvSpPr>
        <p:spPr>
          <a:xfrm>
            <a:off x="7732870" y="-1"/>
            <a:ext cx="1080594" cy="6810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903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8" name="Google Shape;1108;p30"/>
          <p:cNvSpPr/>
          <p:nvPr/>
        </p:nvSpPr>
        <p:spPr>
          <a:xfrm>
            <a:off x="8116251" y="234313"/>
            <a:ext cx="1027728" cy="7315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377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9" name="Google Shape;1109;p30"/>
          <p:cNvSpPr/>
          <p:nvPr/>
        </p:nvSpPr>
        <p:spPr>
          <a:xfrm>
            <a:off x="8783001" y="741520"/>
            <a:ext cx="360990" cy="2514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51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0" name="Google Shape;1110;p30"/>
          <p:cNvSpPr/>
          <p:nvPr/>
        </p:nvSpPr>
        <p:spPr>
          <a:xfrm>
            <a:off x="7926228" y="-1"/>
            <a:ext cx="173826" cy="1128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6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1" name="Google Shape;1111;p30"/>
          <p:cNvSpPr/>
          <p:nvPr/>
        </p:nvSpPr>
        <p:spPr>
          <a:xfrm>
            <a:off x="7222331" y="-2"/>
            <a:ext cx="1309662" cy="849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9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2" name="Google Shape;1112;p30"/>
          <p:cNvSpPr/>
          <p:nvPr/>
        </p:nvSpPr>
        <p:spPr>
          <a:xfrm>
            <a:off x="7729537" y="-2"/>
            <a:ext cx="507222" cy="3281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58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3" name="Google Shape;1113;p30"/>
          <p:cNvSpPr/>
          <p:nvPr/>
        </p:nvSpPr>
        <p:spPr>
          <a:xfrm>
            <a:off x="9150181" y="4228344"/>
            <a:ext cx="40554" cy="3850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5858" y="0"/>
                </a:moveTo>
                <a:lnTo>
                  <a:pt x="0" y="16416"/>
                </a:lnTo>
                <a:lnTo>
                  <a:pt x="21600" y="21600"/>
                </a:lnTo>
                <a:close/>
              </a:path>
            </a:pathLst>
          </a:custGeom>
          <a:solidFill>
            <a:srgbClr val="72727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4" name="Google Shape;1114;p30"/>
          <p:cNvSpPr txBox="1">
            <a:spLocks noGrp="1"/>
          </p:cNvSpPr>
          <p:nvPr>
            <p:ph type="title"/>
          </p:nvPr>
        </p:nvSpPr>
        <p:spPr>
          <a:xfrm>
            <a:off x="616200" y="511500"/>
            <a:ext cx="5262600" cy="68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5" name="Google Shape;1115;p30"/>
          <p:cNvSpPr/>
          <p:nvPr/>
        </p:nvSpPr>
        <p:spPr>
          <a:xfrm>
            <a:off x="-975" y="4688627"/>
            <a:ext cx="8138178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1983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6" name="Google Shape;1116;p30"/>
          <p:cNvSpPr/>
          <p:nvPr/>
        </p:nvSpPr>
        <p:spPr>
          <a:xfrm>
            <a:off x="1000" y="4774400"/>
            <a:ext cx="9143982" cy="36860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7" name="Google Shape;1117;p30"/>
          <p:cNvSpPr txBox="1"/>
          <p:nvPr/>
        </p:nvSpPr>
        <p:spPr>
          <a:xfrm>
            <a:off x="304376" y="4810513"/>
            <a:ext cx="1868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@</a:t>
            </a:r>
            <a:r>
              <a:rPr lang="en" b="1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</a:rPr>
              <a:t>EducateIN</a:t>
            </a:r>
            <a:endParaRPr b="1">
              <a:solidFill>
                <a:schemeClr val="dk1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1118" name="Google Shape;1118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174" y="4850163"/>
            <a:ext cx="294053" cy="25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9" name="Google Shape;1119;p3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1pPr>
            <a:lvl2pPr lvl="1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2pPr>
            <a:lvl3pPr lvl="2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3pPr>
            <a:lvl4pPr lvl="3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4pPr>
            <a:lvl5pPr lvl="4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5pPr>
            <a:lvl6pPr lvl="5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6pPr>
            <a:lvl7pPr lvl="6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7pPr>
            <a:lvl8pPr lvl="7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8pPr>
            <a:lvl9pPr lvl="8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p31"/>
          <p:cNvSpPr/>
          <p:nvPr/>
        </p:nvSpPr>
        <p:spPr>
          <a:xfrm>
            <a:off x="8547257" y="-2"/>
            <a:ext cx="561492" cy="3552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1918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2" name="Google Shape;1122;p31"/>
          <p:cNvSpPr/>
          <p:nvPr/>
        </p:nvSpPr>
        <p:spPr>
          <a:xfrm>
            <a:off x="7209472" y="-2"/>
            <a:ext cx="1714014" cy="11206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44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3" name="Google Shape;1123;p31"/>
          <p:cNvSpPr/>
          <p:nvPr/>
        </p:nvSpPr>
        <p:spPr>
          <a:xfrm>
            <a:off x="7199947" y="-1"/>
            <a:ext cx="782460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262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4" name="Google Shape;1124;p31"/>
          <p:cNvSpPr/>
          <p:nvPr/>
        </p:nvSpPr>
        <p:spPr>
          <a:xfrm>
            <a:off x="8238172" y="65244"/>
            <a:ext cx="905850" cy="63768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92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5" name="Google Shape;1125;p31"/>
          <p:cNvSpPr/>
          <p:nvPr/>
        </p:nvSpPr>
        <p:spPr>
          <a:xfrm>
            <a:off x="7732870" y="-1"/>
            <a:ext cx="1080594" cy="6810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903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6" name="Google Shape;1126;p31"/>
          <p:cNvSpPr/>
          <p:nvPr/>
        </p:nvSpPr>
        <p:spPr>
          <a:xfrm>
            <a:off x="8116251" y="234313"/>
            <a:ext cx="1027728" cy="7315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377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7" name="Google Shape;1127;p31"/>
          <p:cNvSpPr/>
          <p:nvPr/>
        </p:nvSpPr>
        <p:spPr>
          <a:xfrm>
            <a:off x="8783001" y="741520"/>
            <a:ext cx="360990" cy="2514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51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8" name="Google Shape;1128;p31"/>
          <p:cNvSpPr/>
          <p:nvPr/>
        </p:nvSpPr>
        <p:spPr>
          <a:xfrm>
            <a:off x="7926228" y="-1"/>
            <a:ext cx="173826" cy="1128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6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9" name="Google Shape;1129;p31"/>
          <p:cNvSpPr/>
          <p:nvPr/>
        </p:nvSpPr>
        <p:spPr>
          <a:xfrm>
            <a:off x="7222331" y="-2"/>
            <a:ext cx="1309662" cy="849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9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0" name="Google Shape;1130;p31"/>
          <p:cNvSpPr/>
          <p:nvPr/>
        </p:nvSpPr>
        <p:spPr>
          <a:xfrm>
            <a:off x="7729537" y="-2"/>
            <a:ext cx="507222" cy="3281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58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1" name="Google Shape;1131;p31"/>
          <p:cNvSpPr/>
          <p:nvPr/>
        </p:nvSpPr>
        <p:spPr>
          <a:xfrm>
            <a:off x="-975" y="4688627"/>
            <a:ext cx="8138178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1983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2" name="Google Shape;1132;p31"/>
          <p:cNvSpPr/>
          <p:nvPr/>
        </p:nvSpPr>
        <p:spPr>
          <a:xfrm>
            <a:off x="1000" y="4774400"/>
            <a:ext cx="9143982" cy="36860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3" name="Google Shape;1133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174" y="4850163"/>
            <a:ext cx="294053" cy="25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34" name="Google Shape;1134;p31"/>
          <p:cNvSpPr txBox="1"/>
          <p:nvPr/>
        </p:nvSpPr>
        <p:spPr>
          <a:xfrm>
            <a:off x="304376" y="4810513"/>
            <a:ext cx="1868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@</a:t>
            </a:r>
            <a:r>
              <a:rPr lang="en" b="1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</a:rPr>
              <a:t>EducateIN</a:t>
            </a:r>
            <a:endParaRPr b="1">
              <a:solidFill>
                <a:schemeClr val="dk1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1135" name="Google Shape;1135;p3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1pPr>
            <a:lvl2pPr lvl="1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2pPr>
            <a:lvl3pPr lvl="2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3pPr>
            <a:lvl4pPr lvl="3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4pPr>
            <a:lvl5pPr lvl="4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5pPr>
            <a:lvl6pPr lvl="5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6pPr>
            <a:lvl7pPr lvl="6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7pPr>
            <a:lvl8pPr lvl="7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8pPr>
            <a:lvl9pPr lvl="8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32"/>
          <p:cNvSpPr/>
          <p:nvPr/>
        </p:nvSpPr>
        <p:spPr>
          <a:xfrm>
            <a:off x="8547257" y="-2"/>
            <a:ext cx="561492" cy="3552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1918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8" name="Google Shape;1138;p32"/>
          <p:cNvSpPr/>
          <p:nvPr/>
        </p:nvSpPr>
        <p:spPr>
          <a:xfrm>
            <a:off x="7209472" y="-2"/>
            <a:ext cx="1714014" cy="11206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44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9" name="Google Shape;1139;p32"/>
          <p:cNvSpPr/>
          <p:nvPr/>
        </p:nvSpPr>
        <p:spPr>
          <a:xfrm>
            <a:off x="7199947" y="-1"/>
            <a:ext cx="782460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262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0" name="Google Shape;1140;p32"/>
          <p:cNvSpPr/>
          <p:nvPr/>
        </p:nvSpPr>
        <p:spPr>
          <a:xfrm>
            <a:off x="8238172" y="65244"/>
            <a:ext cx="905850" cy="63768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92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1" name="Google Shape;1141;p32"/>
          <p:cNvSpPr/>
          <p:nvPr/>
        </p:nvSpPr>
        <p:spPr>
          <a:xfrm>
            <a:off x="7732870" y="-1"/>
            <a:ext cx="1080594" cy="6810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903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2" name="Google Shape;1142;p32"/>
          <p:cNvSpPr/>
          <p:nvPr/>
        </p:nvSpPr>
        <p:spPr>
          <a:xfrm>
            <a:off x="8116251" y="234313"/>
            <a:ext cx="1027728" cy="7315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377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3" name="Google Shape;1143;p32"/>
          <p:cNvSpPr/>
          <p:nvPr/>
        </p:nvSpPr>
        <p:spPr>
          <a:xfrm>
            <a:off x="8783001" y="741520"/>
            <a:ext cx="360990" cy="2514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51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4" name="Google Shape;1144;p32"/>
          <p:cNvSpPr/>
          <p:nvPr/>
        </p:nvSpPr>
        <p:spPr>
          <a:xfrm>
            <a:off x="7926228" y="-1"/>
            <a:ext cx="173826" cy="1128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6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5" name="Google Shape;1145;p32"/>
          <p:cNvSpPr/>
          <p:nvPr/>
        </p:nvSpPr>
        <p:spPr>
          <a:xfrm>
            <a:off x="7222331" y="-2"/>
            <a:ext cx="1309662" cy="849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9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6" name="Google Shape;1146;p32"/>
          <p:cNvSpPr/>
          <p:nvPr/>
        </p:nvSpPr>
        <p:spPr>
          <a:xfrm>
            <a:off x="7729537" y="-2"/>
            <a:ext cx="507222" cy="3281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58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7" name="Google Shape;1147;p32"/>
          <p:cNvSpPr/>
          <p:nvPr/>
        </p:nvSpPr>
        <p:spPr>
          <a:xfrm>
            <a:off x="-975" y="4688627"/>
            <a:ext cx="8138178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1983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8" name="Google Shape;1148;p32"/>
          <p:cNvSpPr/>
          <p:nvPr/>
        </p:nvSpPr>
        <p:spPr>
          <a:xfrm>
            <a:off x="1000" y="4774400"/>
            <a:ext cx="9143982" cy="36860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9" name="Google Shape;1149;p32"/>
          <p:cNvSpPr txBox="1"/>
          <p:nvPr/>
        </p:nvSpPr>
        <p:spPr>
          <a:xfrm>
            <a:off x="304376" y="4810513"/>
            <a:ext cx="1868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sz="160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@</a:t>
            </a:r>
            <a:r>
              <a:rPr lang="en" sz="1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educatein</a:t>
            </a:r>
            <a:endParaRPr sz="16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1150" name="Google Shape;1150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174" y="4850163"/>
            <a:ext cx="294053" cy="25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1" name="Google Shape;1151;p3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1pPr>
            <a:lvl2pPr lvl="1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2pPr>
            <a:lvl3pPr lvl="2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3pPr>
            <a:lvl4pPr lvl="3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4pPr>
            <a:lvl5pPr lvl="4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5pPr>
            <a:lvl6pPr lvl="5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6pPr>
            <a:lvl7pPr lvl="6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7pPr>
            <a:lvl8pPr lvl="7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8pPr>
            <a:lvl9pPr lvl="8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solidFill>
          <a:schemeClr val="dk1"/>
        </a:solidFill>
        <a:effectLst/>
      </p:bgPr>
    </p:bg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p33"/>
          <p:cNvSpPr/>
          <p:nvPr/>
        </p:nvSpPr>
        <p:spPr>
          <a:xfrm>
            <a:off x="8595299" y="11425"/>
            <a:ext cx="548694" cy="513205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>
              <a:alpha val="1620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4" name="Google Shape;1154;p33"/>
          <p:cNvSpPr/>
          <p:nvPr/>
        </p:nvSpPr>
        <p:spPr>
          <a:xfrm>
            <a:off x="8547257" y="-2"/>
            <a:ext cx="561492" cy="3552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1918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5" name="Google Shape;1155;p33"/>
          <p:cNvSpPr/>
          <p:nvPr/>
        </p:nvSpPr>
        <p:spPr>
          <a:xfrm>
            <a:off x="7209472" y="-2"/>
            <a:ext cx="1714014" cy="11206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44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6" name="Google Shape;1156;p33"/>
          <p:cNvSpPr/>
          <p:nvPr/>
        </p:nvSpPr>
        <p:spPr>
          <a:xfrm>
            <a:off x="7199947" y="-1"/>
            <a:ext cx="782460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262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7" name="Google Shape;1157;p33"/>
          <p:cNvSpPr/>
          <p:nvPr/>
        </p:nvSpPr>
        <p:spPr>
          <a:xfrm>
            <a:off x="8238172" y="65244"/>
            <a:ext cx="905850" cy="63768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92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8" name="Google Shape;1158;p33"/>
          <p:cNvSpPr/>
          <p:nvPr/>
        </p:nvSpPr>
        <p:spPr>
          <a:xfrm>
            <a:off x="7732870" y="-1"/>
            <a:ext cx="1080594" cy="6810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903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9" name="Google Shape;1159;p33"/>
          <p:cNvSpPr/>
          <p:nvPr/>
        </p:nvSpPr>
        <p:spPr>
          <a:xfrm>
            <a:off x="8116251" y="234313"/>
            <a:ext cx="1027728" cy="7315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377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0" name="Google Shape;1160;p33"/>
          <p:cNvSpPr/>
          <p:nvPr/>
        </p:nvSpPr>
        <p:spPr>
          <a:xfrm>
            <a:off x="8783001" y="741520"/>
            <a:ext cx="360990" cy="2514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51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1" name="Google Shape;1161;p33"/>
          <p:cNvSpPr/>
          <p:nvPr/>
        </p:nvSpPr>
        <p:spPr>
          <a:xfrm>
            <a:off x="7926228" y="-1"/>
            <a:ext cx="173826" cy="1128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6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2" name="Google Shape;1162;p33"/>
          <p:cNvSpPr/>
          <p:nvPr/>
        </p:nvSpPr>
        <p:spPr>
          <a:xfrm>
            <a:off x="7222331" y="-2"/>
            <a:ext cx="1309662" cy="849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9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3" name="Google Shape;1163;p33"/>
          <p:cNvSpPr/>
          <p:nvPr/>
        </p:nvSpPr>
        <p:spPr>
          <a:xfrm>
            <a:off x="7729537" y="-2"/>
            <a:ext cx="507222" cy="3281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58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4" name="Google Shape;1164;p33"/>
          <p:cNvSpPr/>
          <p:nvPr/>
        </p:nvSpPr>
        <p:spPr>
          <a:xfrm>
            <a:off x="-975" y="4688627"/>
            <a:ext cx="8138178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1983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5" name="Google Shape;1165;p33"/>
          <p:cNvSpPr/>
          <p:nvPr/>
        </p:nvSpPr>
        <p:spPr>
          <a:xfrm>
            <a:off x="1000" y="4774400"/>
            <a:ext cx="9143982" cy="36860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6" name="Google Shape;1166;p33"/>
          <p:cNvSpPr txBox="1"/>
          <p:nvPr/>
        </p:nvSpPr>
        <p:spPr>
          <a:xfrm>
            <a:off x="304376" y="4810513"/>
            <a:ext cx="1868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sz="160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@</a:t>
            </a:r>
            <a:r>
              <a:rPr lang="en" sz="1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educatein</a:t>
            </a:r>
            <a:endParaRPr sz="16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1167" name="Google Shape;1167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174" y="4850163"/>
            <a:ext cx="294053" cy="25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68" name="Google Shape;1168;p3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1pPr>
            <a:lvl2pPr lvl="1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2pPr>
            <a:lvl3pPr lvl="2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3pPr>
            <a:lvl4pPr lvl="3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4pPr>
            <a:lvl5pPr lvl="4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5pPr>
            <a:lvl6pPr lvl="5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6pPr>
            <a:lvl7pPr lvl="6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7pPr>
            <a:lvl8pPr lvl="7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8pPr>
            <a:lvl9pPr lvl="8" rtl="0">
              <a:buNone/>
              <a:defRPr sz="13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16200" y="511500"/>
            <a:ext cx="52626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b="0" i="1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b="0" i="1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b="0" i="1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b="0" i="1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b="0" i="1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b="0" i="1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b="0" i="1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b="0" i="1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b="0" i="1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846150" y="1418300"/>
            <a:ext cx="6746700" cy="28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aira SemiCondensed Light"/>
              <a:buChar char="▰"/>
              <a:defRPr sz="2400" b="0" i="0" u="none" strike="noStrike" cap="none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aira SemiCondensed Light"/>
              <a:buChar char="▱"/>
              <a:defRPr sz="2400" b="0" i="0" u="none" strike="noStrike" cap="none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aira SemiCondensed Light"/>
              <a:buChar char="▸"/>
              <a:defRPr sz="2400" b="0" i="0" u="none" strike="noStrike" cap="none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ira SemiCondensed Light"/>
              <a:buChar char="●"/>
              <a:defRPr sz="2400" b="0" i="0" u="none" strike="noStrike" cap="none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ira SemiCondensed Light"/>
              <a:buChar char="○"/>
              <a:defRPr sz="2400" b="0" i="0" u="none" strike="noStrike" cap="none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ira SemiCondensed Light"/>
              <a:buChar char="■"/>
              <a:defRPr sz="2400" b="0" i="0" u="none" strike="noStrike" cap="none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ira SemiCondensed Light"/>
              <a:buChar char="●"/>
              <a:defRPr sz="2400" b="0" i="0" u="none" strike="noStrike" cap="none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ira SemiCondensed Light"/>
              <a:buChar char="○"/>
              <a:defRPr sz="2400" b="0" i="0" u="none" strike="noStrike" cap="none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Saira SemiCondensed Light"/>
              <a:buChar char="■"/>
              <a:defRPr sz="2400" b="0" i="0" u="none" strike="noStrike" cap="none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1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1"/>
          <p:cNvSpPr txBox="1">
            <a:spLocks noGrp="1"/>
          </p:cNvSpPr>
          <p:nvPr>
            <p:ph type="title"/>
          </p:nvPr>
        </p:nvSpPr>
        <p:spPr>
          <a:xfrm>
            <a:off x="616200" y="511500"/>
            <a:ext cx="52626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50" name="Google Shape;450;p21"/>
          <p:cNvSpPr txBox="1">
            <a:spLocks noGrp="1"/>
          </p:cNvSpPr>
          <p:nvPr>
            <p:ph type="body" idx="1"/>
          </p:nvPr>
        </p:nvSpPr>
        <p:spPr>
          <a:xfrm>
            <a:off x="846150" y="1418300"/>
            <a:ext cx="6746700" cy="28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aira SemiCondensed Light"/>
              <a:buChar char="▰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1pPr>
            <a:lvl2pPr marL="914400" lvl="1" indent="-330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aira SemiCondensed Light"/>
              <a:buChar char="▱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2pPr>
            <a:lvl3pPr marL="1371600" lvl="2" indent="-3810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aira SemiCondensed Light"/>
              <a:buChar char="▸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3pPr>
            <a:lvl4pPr marL="1828800" lvl="3" indent="-3810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ira SemiCondensed Light"/>
              <a:buChar char="●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4pPr>
            <a:lvl5pPr marL="2286000" lvl="4" indent="-3810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ira SemiCondensed Light"/>
              <a:buChar char="○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5pPr>
            <a:lvl6pPr marL="2743200" lvl="5" indent="-3810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ira SemiCondensed Light"/>
              <a:buChar char="■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6pPr>
            <a:lvl7pPr marL="3200400" lvl="6" indent="-3810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ira SemiCondensed Light"/>
              <a:buChar char="●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7pPr>
            <a:lvl8pPr marL="3657600" lvl="7" indent="-3810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ira SemiCondensed Light"/>
              <a:buChar char="○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8pPr>
            <a:lvl9pPr marL="4114800" lvl="8" indent="-3810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Saira SemiCondensed Light"/>
              <a:buChar char="■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9pPr>
          </a:lstStyle>
          <a:p>
            <a:endParaRPr/>
          </a:p>
        </p:txBody>
      </p:sp>
      <p:sp>
        <p:nvSpPr>
          <p:cNvPr id="451" name="Google Shape;451;p2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600" i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 rtl="0">
              <a:buNone/>
              <a:defRPr sz="1600" i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 rtl="0">
              <a:buNone/>
              <a:defRPr sz="1600" i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 rtl="0">
              <a:buNone/>
              <a:defRPr sz="1600" i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 rtl="0">
              <a:buNone/>
              <a:defRPr sz="1600" i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 rtl="0">
              <a:buNone/>
              <a:defRPr sz="1600" i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 rtl="0">
              <a:buNone/>
              <a:defRPr sz="1600" i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 rtl="0">
              <a:buNone/>
              <a:defRPr sz="1600" i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 rtl="0">
              <a:buNone/>
              <a:defRPr sz="1600" i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moore@doe.in.gov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blafayette@doe.in.gov" TargetMode="External"/><Relationship Id="rId5" Type="http://schemas.openxmlformats.org/officeDocument/2006/relationships/hyperlink" Target="mailto:lrsmith@doe.in.gov" TargetMode="External"/><Relationship Id="rId4" Type="http://schemas.openxmlformats.org/officeDocument/2006/relationships/hyperlink" Target="mailto:cherzog@doe.in.gov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.gov/doe/files/USDA-Foods-Entitlement-Forecast-Report.docx" TargetMode="External"/><Relationship Id="rId7" Type="http://schemas.openxmlformats.org/officeDocument/2006/relationships/hyperlink" Target="https://www.in.gov/doe/files/2024-preorder-survey-brown-box-usage-worksheet-5.xl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in.gov/doe/files/2024-annual-preorder-survey-monthly-usage.xlsx" TargetMode="External"/><Relationship Id="rId5" Type="http://schemas.openxmlformats.org/officeDocument/2006/relationships/hyperlink" Target="https://www.in.gov/doe/files/Monthly-Reconciliation-Report-for-USDA-Foods-8-23-21-002-Fillable.pdf" TargetMode="External"/><Relationship Id="rId4" Type="http://schemas.openxmlformats.org/officeDocument/2006/relationships/hyperlink" Target="https://www.in.gov/doe/files/USDA-foods-monthly-reconciliation-breakdown-sfas-n-fsmcs-brown-box-n-processed-oct4-2021.xls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p34"/>
          <p:cNvSpPr txBox="1">
            <a:spLocks noGrp="1"/>
          </p:cNvSpPr>
          <p:nvPr>
            <p:ph type="ctrTitle"/>
          </p:nvPr>
        </p:nvSpPr>
        <p:spPr>
          <a:xfrm>
            <a:off x="83450" y="1419375"/>
            <a:ext cx="4240800" cy="29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USDA Foods: Forecasting for the Future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endParaRPr sz="21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2000">
                <a:solidFill>
                  <a:schemeClr val="accent2"/>
                </a:solidFill>
              </a:rPr>
              <a:t>Cheryl Moore </a:t>
            </a:r>
            <a:endParaRPr sz="20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43"/>
          <p:cNvSpPr txBox="1">
            <a:spLocks noGrp="1"/>
          </p:cNvSpPr>
          <p:nvPr>
            <p:ph type="title"/>
          </p:nvPr>
        </p:nvSpPr>
        <p:spPr>
          <a:xfrm>
            <a:off x="487150" y="397000"/>
            <a:ext cx="52626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rgbClr val="FECF00"/>
                </a:solidFill>
              </a:rPr>
              <a:t>IDOE Food Distribution TEam Contacts</a:t>
            </a:r>
            <a:endParaRPr i="0"/>
          </a:p>
        </p:txBody>
      </p:sp>
      <p:sp>
        <p:nvSpPr>
          <p:cNvPr id="1227" name="Google Shape;1227;p43"/>
          <p:cNvSpPr txBox="1"/>
          <p:nvPr/>
        </p:nvSpPr>
        <p:spPr>
          <a:xfrm>
            <a:off x="0" y="1158100"/>
            <a:ext cx="9144000" cy="43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Cheryl Moore				Tina Herzog</a:t>
            </a:r>
            <a:endParaRPr sz="20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317-234-2516					317-232-0872</a:t>
            </a:r>
            <a:endParaRPr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cmoore@doe.in.gov</a:t>
            </a:r>
            <a:r>
              <a:rPr lang="en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			</a:t>
            </a:r>
            <a:r>
              <a:rPr lang="en" sz="2000" u="sng">
                <a:solidFill>
                  <a:schemeClr val="hlink"/>
                </a:solidFill>
                <a:latin typeface="Oswald"/>
                <a:ea typeface="Oswald"/>
                <a:cs typeface="Oswald"/>
                <a:sym typeface="Oswald"/>
                <a:hlinkClick r:id="rId4"/>
              </a:rPr>
              <a:t>cherzog@doe.in.gov</a:t>
            </a:r>
            <a:r>
              <a:rPr lang="en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Linda Smith</a:t>
            </a:r>
            <a:endParaRPr sz="20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317-232-0859</a:t>
            </a:r>
            <a:endParaRPr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lrsmith@doe.in.gov</a:t>
            </a:r>
            <a:r>
              <a:rPr lang="en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Brian Lafayette</a:t>
            </a:r>
            <a:endParaRPr sz="20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317-233-9291</a:t>
            </a:r>
            <a:endParaRPr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latin typeface="Oswald"/>
                <a:ea typeface="Oswald"/>
                <a:cs typeface="Oswald"/>
                <a:sym typeface="Oswald"/>
                <a:hlinkClick r:id="rId6"/>
              </a:rPr>
              <a:t>blafayette@doe.in.gov</a:t>
            </a:r>
            <a:r>
              <a:rPr lang="en" sz="2000">
                <a:latin typeface="Oswald"/>
                <a:ea typeface="Oswald"/>
                <a:cs typeface="Oswald"/>
                <a:sym typeface="Oswald"/>
              </a:rPr>
              <a:t> </a:t>
            </a:r>
            <a:endParaRPr sz="19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rgbClr val="FFFFFF"/>
              </a:solidFill>
              <a:highlight>
                <a:srgbClr val="0A5167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44"/>
          <p:cNvSpPr txBox="1">
            <a:spLocks noGrp="1"/>
          </p:cNvSpPr>
          <p:nvPr>
            <p:ph type="ctrTitle"/>
          </p:nvPr>
        </p:nvSpPr>
        <p:spPr>
          <a:xfrm>
            <a:off x="489100" y="2099813"/>
            <a:ext cx="3668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/>
              <a:t>Thank you!</a:t>
            </a:r>
            <a:endParaRPr sz="5400"/>
          </a:p>
        </p:txBody>
      </p:sp>
      <p:sp>
        <p:nvSpPr>
          <p:cNvPr id="1233" name="Google Shape;1233;p4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35"/>
          <p:cNvSpPr txBox="1">
            <a:spLocks noGrp="1"/>
          </p:cNvSpPr>
          <p:nvPr>
            <p:ph type="body" idx="1"/>
          </p:nvPr>
        </p:nvSpPr>
        <p:spPr>
          <a:xfrm>
            <a:off x="0" y="1269200"/>
            <a:ext cx="8968500" cy="3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492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51E49"/>
              </a:buClr>
              <a:buSzPts val="1900"/>
              <a:buChar char="●"/>
            </a:pPr>
            <a:r>
              <a:rPr lang="en" sz="1900" b="0">
                <a:solidFill>
                  <a:srgbClr val="151E49"/>
                </a:solidFill>
              </a:rPr>
              <a:t>Cheryl Moore, Linda Smith and Brian LaFayette - Indiana Department of Education, Food Distribution Program Specialists</a:t>
            </a:r>
            <a:endParaRPr sz="1900" b="0">
              <a:solidFill>
                <a:srgbClr val="151E49"/>
              </a:solidFill>
            </a:endParaRPr>
          </a:p>
          <a:p>
            <a:pPr marL="457200" lvl="0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●"/>
            </a:pPr>
            <a:r>
              <a:rPr lang="en" sz="1900" b="0">
                <a:solidFill>
                  <a:srgbClr val="151E49"/>
                </a:solidFill>
              </a:rPr>
              <a:t>Mary Ellen Gilliam, MSD Wayne Township Schools, Indianapolis, </a:t>
            </a:r>
            <a:r>
              <a:rPr lang="en" sz="1900" b="0"/>
              <a:t>Assistant Food Service Director</a:t>
            </a:r>
            <a:endParaRPr sz="1900" b="0">
              <a:solidFill>
                <a:srgbClr val="151E49"/>
              </a:solidFill>
            </a:endParaRPr>
          </a:p>
          <a:p>
            <a:pPr marL="457200" lvl="0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1E49"/>
              </a:buClr>
              <a:buSzPts val="1900"/>
              <a:buChar char="●"/>
            </a:pPr>
            <a:r>
              <a:rPr lang="en" sz="1900" b="0">
                <a:solidFill>
                  <a:srgbClr val="151E49"/>
                </a:solidFill>
              </a:rPr>
              <a:t>Carole Erb, J.T.M Food Group, Senior Director of Education Sales</a:t>
            </a:r>
            <a:endParaRPr sz="1900" b="0">
              <a:solidFill>
                <a:srgbClr val="151E49"/>
              </a:solidFill>
            </a:endParaRPr>
          </a:p>
          <a:p>
            <a:pPr marL="457200" lvl="0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1E49"/>
              </a:buClr>
              <a:buSzPts val="1900"/>
              <a:buChar char="●"/>
            </a:pPr>
            <a:r>
              <a:rPr lang="en" sz="1900" b="0">
                <a:solidFill>
                  <a:srgbClr val="151E49"/>
                </a:solidFill>
              </a:rPr>
              <a:t>Cathy Sparks, Waypoint, National Commodity Director</a:t>
            </a:r>
            <a:endParaRPr sz="1900" b="0">
              <a:solidFill>
                <a:srgbClr val="151E49"/>
              </a:solidFill>
            </a:endParaRPr>
          </a:p>
          <a:p>
            <a:pPr marL="457200" lvl="0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1E49"/>
              </a:buClr>
              <a:buSzPts val="1900"/>
              <a:buChar char="●"/>
            </a:pPr>
            <a:r>
              <a:rPr lang="en" sz="1900" b="0">
                <a:solidFill>
                  <a:srgbClr val="151E49"/>
                </a:solidFill>
              </a:rPr>
              <a:t>Katie Rogers, K-12’s Leading Indiana Co-op (KLIC), Administrator</a:t>
            </a:r>
            <a:endParaRPr sz="1900" b="0">
              <a:solidFill>
                <a:srgbClr val="151E4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</a:pPr>
            <a:r>
              <a:rPr lang="en" sz="1900" b="0">
                <a:solidFill>
                  <a:srgbClr val="151E49"/>
                </a:solidFill>
              </a:rPr>
              <a:t> </a:t>
            </a:r>
            <a:endParaRPr sz="1900" b="0">
              <a:solidFill>
                <a:srgbClr val="151E49"/>
              </a:solidFill>
            </a:endParaRPr>
          </a:p>
        </p:txBody>
      </p:sp>
      <p:sp>
        <p:nvSpPr>
          <p:cNvPr id="1179" name="Google Shape;1179;p35"/>
          <p:cNvSpPr txBox="1">
            <a:spLocks noGrp="1"/>
          </p:cNvSpPr>
          <p:nvPr>
            <p:ph type="title"/>
          </p:nvPr>
        </p:nvSpPr>
        <p:spPr>
          <a:xfrm>
            <a:off x="487150" y="450100"/>
            <a:ext cx="52626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rgbClr val="FECF00"/>
                </a:solidFill>
              </a:rPr>
              <a:t>Welcome and introductions</a:t>
            </a:r>
            <a:endParaRPr i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36"/>
          <p:cNvSpPr txBox="1">
            <a:spLocks noGrp="1"/>
          </p:cNvSpPr>
          <p:nvPr>
            <p:ph type="body" idx="1"/>
          </p:nvPr>
        </p:nvSpPr>
        <p:spPr>
          <a:xfrm>
            <a:off x="0" y="1269200"/>
            <a:ext cx="8968500" cy="3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492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51E49"/>
              </a:buClr>
              <a:buSzPts val="1900"/>
              <a:buChar char="●"/>
            </a:pPr>
            <a:r>
              <a:rPr lang="en" sz="1900" b="0">
                <a:solidFill>
                  <a:srgbClr val="151E49"/>
                </a:solidFill>
              </a:rPr>
              <a:t>It is the procurement of USDA Foods that includes the menu, how to estimate quantities, review inventory, and write specifications.</a:t>
            </a:r>
            <a:endParaRPr sz="1900" b="0">
              <a:solidFill>
                <a:srgbClr val="151E49"/>
              </a:solidFill>
            </a:endParaRPr>
          </a:p>
          <a:p>
            <a:pPr marL="457200" lvl="0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1E49"/>
              </a:buClr>
              <a:buSzPts val="1900"/>
              <a:buChar char="●"/>
            </a:pPr>
            <a:r>
              <a:rPr lang="en" sz="1900" b="0">
                <a:solidFill>
                  <a:srgbClr val="151E49"/>
                </a:solidFill>
              </a:rPr>
              <a:t>It’s the process of analyzing current and historical data to determine future trends. </a:t>
            </a:r>
            <a:endParaRPr sz="1900" b="0">
              <a:solidFill>
                <a:srgbClr val="151E49"/>
              </a:solidFill>
            </a:endParaRPr>
          </a:p>
          <a:p>
            <a:pPr marL="457200" lvl="0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1E49"/>
              </a:buClr>
              <a:buSzPts val="1900"/>
              <a:buChar char="●"/>
            </a:pPr>
            <a:r>
              <a:rPr lang="en" sz="1900" b="0">
                <a:solidFill>
                  <a:srgbClr val="151E49"/>
                </a:solidFill>
              </a:rPr>
              <a:t>Not an exact science, it’s a good educated guess.</a:t>
            </a:r>
            <a:endParaRPr sz="1900" b="0">
              <a:solidFill>
                <a:srgbClr val="151E49"/>
              </a:solidFill>
            </a:endParaRPr>
          </a:p>
          <a:p>
            <a:pPr marL="457200" lvl="0" indent="-3492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151E49"/>
              </a:buClr>
              <a:buSzPts val="1900"/>
              <a:buChar char="●"/>
            </a:pPr>
            <a:r>
              <a:rPr lang="en" sz="1900" b="0">
                <a:solidFill>
                  <a:srgbClr val="151E49"/>
                </a:solidFill>
              </a:rPr>
              <a:t>It should be used for both direct delivered (brown box) and direct diverted (processed) USDA Foods.</a:t>
            </a:r>
            <a:endParaRPr sz="1900" b="0">
              <a:solidFill>
                <a:srgbClr val="151E49"/>
              </a:solidFill>
            </a:endParaRPr>
          </a:p>
        </p:txBody>
      </p:sp>
      <p:sp>
        <p:nvSpPr>
          <p:cNvPr id="1185" name="Google Shape;1185;p36"/>
          <p:cNvSpPr txBox="1">
            <a:spLocks noGrp="1"/>
          </p:cNvSpPr>
          <p:nvPr>
            <p:ph type="title"/>
          </p:nvPr>
        </p:nvSpPr>
        <p:spPr>
          <a:xfrm>
            <a:off x="487150" y="397000"/>
            <a:ext cx="52626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rgbClr val="FECF00"/>
                </a:solidFill>
              </a:rPr>
              <a:t>What is forecasting?</a:t>
            </a:r>
            <a:endParaRPr i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p37"/>
          <p:cNvSpPr txBox="1">
            <a:spLocks noGrp="1"/>
          </p:cNvSpPr>
          <p:nvPr>
            <p:ph type="body" idx="1"/>
          </p:nvPr>
        </p:nvSpPr>
        <p:spPr>
          <a:xfrm>
            <a:off x="0" y="1214250"/>
            <a:ext cx="8968500" cy="3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492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51E49"/>
              </a:buClr>
              <a:buSzPts val="1900"/>
              <a:buChar char="●"/>
            </a:pPr>
            <a:r>
              <a:rPr lang="en" sz="1900" b="0">
                <a:solidFill>
                  <a:srgbClr val="151E49"/>
                </a:solidFill>
              </a:rPr>
              <a:t>This is where forecasting starts and ends.</a:t>
            </a:r>
            <a:endParaRPr sz="1900" b="0">
              <a:solidFill>
                <a:srgbClr val="151E49"/>
              </a:solidFill>
            </a:endParaRPr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E49"/>
              </a:buClr>
              <a:buSzPts val="1900"/>
              <a:buChar char="●"/>
            </a:pPr>
            <a:r>
              <a:rPr lang="en" sz="1900" b="0">
                <a:solidFill>
                  <a:srgbClr val="151E49"/>
                </a:solidFill>
              </a:rPr>
              <a:t>Needs to be clean and/or revised.</a:t>
            </a:r>
            <a:endParaRPr sz="1900" b="0">
              <a:solidFill>
                <a:srgbClr val="151E49"/>
              </a:solidFill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rgbClr val="151E49"/>
              </a:buClr>
              <a:buSzPts val="1900"/>
              <a:buChar char="○"/>
            </a:pPr>
            <a:r>
              <a:rPr lang="en" sz="1800" b="0"/>
              <a:t>How often does the item appear on the menu?  </a:t>
            </a:r>
            <a:endParaRPr sz="1800" b="0"/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E49"/>
              </a:buClr>
              <a:buSzPts val="1900"/>
              <a:buChar char="●"/>
            </a:pPr>
            <a:r>
              <a:rPr lang="en" sz="1900" b="0">
                <a:solidFill>
                  <a:srgbClr val="151E49"/>
                </a:solidFill>
              </a:rPr>
              <a:t>Should be done in advance to:</a:t>
            </a:r>
            <a:endParaRPr sz="1900" b="0">
              <a:solidFill>
                <a:srgbClr val="151E49"/>
              </a:solidFill>
            </a:endParaRPr>
          </a:p>
          <a:p>
            <a:pPr marL="91440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E49"/>
              </a:buClr>
              <a:buSzPts val="1900"/>
              <a:buChar char="○"/>
            </a:pPr>
            <a:r>
              <a:rPr lang="en" sz="1900" b="0">
                <a:solidFill>
                  <a:srgbClr val="151E49"/>
                </a:solidFill>
              </a:rPr>
              <a:t>Save time;</a:t>
            </a:r>
            <a:endParaRPr sz="1900" b="0">
              <a:solidFill>
                <a:srgbClr val="151E49"/>
              </a:solidFill>
            </a:endParaRPr>
          </a:p>
          <a:p>
            <a:pPr marL="91440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E49"/>
              </a:buClr>
              <a:buSzPts val="1900"/>
              <a:buChar char="○"/>
            </a:pPr>
            <a:r>
              <a:rPr lang="en" sz="1900" b="0">
                <a:solidFill>
                  <a:srgbClr val="151E49"/>
                </a:solidFill>
              </a:rPr>
              <a:t>Avoid repetitive tasks;</a:t>
            </a:r>
            <a:endParaRPr sz="1900" b="0">
              <a:solidFill>
                <a:srgbClr val="151E49"/>
              </a:solidFill>
            </a:endParaRPr>
          </a:p>
          <a:p>
            <a:pPr marL="91440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E49"/>
              </a:buClr>
              <a:buSzPts val="1900"/>
              <a:buChar char="○"/>
            </a:pPr>
            <a:r>
              <a:rPr lang="en" sz="1900" b="0">
                <a:solidFill>
                  <a:srgbClr val="151E49"/>
                </a:solidFill>
              </a:rPr>
              <a:t>Reduce labor; and</a:t>
            </a:r>
            <a:endParaRPr sz="1900" b="0">
              <a:solidFill>
                <a:srgbClr val="151E49"/>
              </a:solidFill>
            </a:endParaRPr>
          </a:p>
          <a:p>
            <a:pPr marL="91440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E49"/>
              </a:buClr>
              <a:buSzPts val="1900"/>
              <a:buChar char="○"/>
            </a:pPr>
            <a:r>
              <a:rPr lang="en" sz="1900" b="0">
                <a:solidFill>
                  <a:srgbClr val="151E49"/>
                </a:solidFill>
              </a:rPr>
              <a:t>Implement cost effective inventory management. </a:t>
            </a:r>
            <a:endParaRPr sz="1900" b="0">
              <a:solidFill>
                <a:srgbClr val="151E49"/>
              </a:solidFill>
            </a:endParaRPr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E49"/>
              </a:buClr>
              <a:buSzPts val="1900"/>
              <a:buChar char="●"/>
            </a:pPr>
            <a:r>
              <a:rPr lang="en" sz="1900" b="0">
                <a:solidFill>
                  <a:srgbClr val="151E49"/>
                </a:solidFill>
              </a:rPr>
              <a:t>Standardized recipes and SKUs are important considerations when planning menus.</a:t>
            </a:r>
            <a:endParaRPr sz="1900" b="0">
              <a:solidFill>
                <a:srgbClr val="151E49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151E49"/>
              </a:buClr>
              <a:buSzPts val="1900"/>
              <a:buChar char="●"/>
            </a:pPr>
            <a:r>
              <a:rPr lang="en" sz="1900" b="0"/>
              <a:t>How often does the item appear on the menu? </a:t>
            </a:r>
            <a:r>
              <a:rPr lang="en" sz="1800" b="0"/>
              <a:t> </a:t>
            </a:r>
            <a:endParaRPr sz="1800" b="0"/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 b="0">
                <a:solidFill>
                  <a:srgbClr val="151E49"/>
                </a:solidFill>
              </a:rPr>
              <a:t> </a:t>
            </a:r>
            <a:endParaRPr sz="1900" b="0">
              <a:solidFill>
                <a:srgbClr val="151E4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endParaRPr sz="1900" b="0">
              <a:solidFill>
                <a:srgbClr val="151E49"/>
              </a:solidFill>
            </a:endParaRPr>
          </a:p>
        </p:txBody>
      </p:sp>
      <p:sp>
        <p:nvSpPr>
          <p:cNvPr id="1191" name="Google Shape;1191;p37"/>
          <p:cNvSpPr txBox="1">
            <a:spLocks noGrp="1"/>
          </p:cNvSpPr>
          <p:nvPr>
            <p:ph type="title"/>
          </p:nvPr>
        </p:nvSpPr>
        <p:spPr>
          <a:xfrm>
            <a:off x="388775" y="360350"/>
            <a:ext cx="52626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rgbClr val="FECF00"/>
                </a:solidFill>
              </a:rPr>
              <a:t>The menu</a:t>
            </a:r>
            <a:endParaRPr i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38"/>
          <p:cNvSpPr txBox="1">
            <a:spLocks noGrp="1"/>
          </p:cNvSpPr>
          <p:nvPr>
            <p:ph type="body" idx="1"/>
          </p:nvPr>
        </p:nvSpPr>
        <p:spPr>
          <a:xfrm>
            <a:off x="0" y="1256875"/>
            <a:ext cx="8987400" cy="3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492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51E49"/>
              </a:buClr>
              <a:buSzPts val="1900"/>
              <a:buChar char="●"/>
            </a:pPr>
            <a:r>
              <a:rPr lang="en" sz="1900" b="0">
                <a:solidFill>
                  <a:srgbClr val="151E49"/>
                </a:solidFill>
              </a:rPr>
              <a:t>Know the location and value of your USDA Foods.</a:t>
            </a:r>
            <a:endParaRPr sz="1900" b="0">
              <a:solidFill>
                <a:srgbClr val="151E49"/>
              </a:solidFill>
            </a:endParaRPr>
          </a:p>
          <a:p>
            <a:pPr marL="457200" lvl="0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1E49"/>
              </a:buClr>
              <a:buSzPts val="1900"/>
              <a:buChar char="●"/>
            </a:pPr>
            <a:r>
              <a:rPr lang="en" sz="1900" b="0">
                <a:solidFill>
                  <a:srgbClr val="151E49"/>
                </a:solidFill>
              </a:rPr>
              <a:t>It’s essential for managing and controlling cost. </a:t>
            </a:r>
            <a:endParaRPr sz="1900" b="0">
              <a:solidFill>
                <a:srgbClr val="151E49"/>
              </a:solidFill>
            </a:endParaRPr>
          </a:p>
          <a:p>
            <a:pPr marL="457200" lvl="0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1E49"/>
              </a:buClr>
              <a:buSzPts val="1900"/>
              <a:buChar char="●"/>
            </a:pPr>
            <a:r>
              <a:rPr lang="en" sz="1900" b="0">
                <a:solidFill>
                  <a:srgbClr val="151E49"/>
                </a:solidFill>
              </a:rPr>
              <a:t>Effective inventory management includes effective receiving procedures, a system for accounting for items removed from inventory, effective counting of items in stock, and determining appropriate methods for calculating the financial value of the inventory. </a:t>
            </a:r>
            <a:endParaRPr sz="1900" b="0">
              <a:solidFill>
                <a:srgbClr val="151E49"/>
              </a:solidFill>
            </a:endParaRPr>
          </a:p>
          <a:p>
            <a:pPr marL="457200" lvl="0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51E49"/>
              </a:buClr>
              <a:buSzPts val="1900"/>
              <a:buChar char="●"/>
            </a:pPr>
            <a:r>
              <a:rPr lang="en" sz="1900" b="0">
                <a:solidFill>
                  <a:srgbClr val="151E49"/>
                </a:solidFill>
              </a:rPr>
              <a:t>Minimizes waste while also keeping storage capacity and shelf-life in mind. </a:t>
            </a:r>
            <a:endParaRPr sz="1900" b="0">
              <a:solidFill>
                <a:srgbClr val="151E49"/>
              </a:solidFill>
            </a:endParaRPr>
          </a:p>
          <a:p>
            <a:pPr marL="457200" lvl="0" indent="-3492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151E49"/>
              </a:buClr>
              <a:buSzPts val="1900"/>
              <a:buChar char="●"/>
            </a:pPr>
            <a:r>
              <a:rPr lang="en" sz="1900" b="0">
                <a:solidFill>
                  <a:srgbClr val="151E49"/>
                </a:solidFill>
              </a:rPr>
              <a:t>A best practice to account for the value of USDA Foods.</a:t>
            </a:r>
            <a:endParaRPr sz="1900" b="0">
              <a:solidFill>
                <a:srgbClr val="151E49"/>
              </a:solidFill>
            </a:endParaRPr>
          </a:p>
        </p:txBody>
      </p:sp>
      <p:sp>
        <p:nvSpPr>
          <p:cNvPr id="1197" name="Google Shape;1197;p38"/>
          <p:cNvSpPr txBox="1">
            <a:spLocks noGrp="1"/>
          </p:cNvSpPr>
          <p:nvPr>
            <p:ph type="title"/>
          </p:nvPr>
        </p:nvSpPr>
        <p:spPr>
          <a:xfrm>
            <a:off x="136725" y="463500"/>
            <a:ext cx="60387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rgbClr val="FECF00"/>
                </a:solidFill>
              </a:rPr>
              <a:t>Inventory management and product movement</a:t>
            </a:r>
            <a:endParaRPr i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39"/>
          <p:cNvSpPr txBox="1">
            <a:spLocks noGrp="1"/>
          </p:cNvSpPr>
          <p:nvPr>
            <p:ph type="title"/>
          </p:nvPr>
        </p:nvSpPr>
        <p:spPr>
          <a:xfrm>
            <a:off x="487150" y="397000"/>
            <a:ext cx="52626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accent1"/>
                </a:solidFill>
              </a:rPr>
              <a:t>Use past information </a:t>
            </a:r>
            <a:endParaRPr i="0">
              <a:solidFill>
                <a:schemeClr val="accent1"/>
              </a:solidFill>
            </a:endParaRPr>
          </a:p>
        </p:txBody>
      </p:sp>
      <p:sp>
        <p:nvSpPr>
          <p:cNvPr id="1203" name="Google Shape;1203;p39"/>
          <p:cNvSpPr txBox="1"/>
          <p:nvPr/>
        </p:nvSpPr>
        <p:spPr>
          <a:xfrm>
            <a:off x="0" y="1176650"/>
            <a:ext cx="9144000" cy="28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swald"/>
              <a:buChar char="●"/>
            </a:pPr>
            <a:r>
              <a:rPr lang="en" sz="1900">
                <a:solidFill>
                  <a:srgbClr val="212121"/>
                </a:solidFill>
                <a:latin typeface="Oswald"/>
                <a:ea typeface="Oswald"/>
                <a:cs typeface="Oswald"/>
                <a:sym typeface="Oswald"/>
              </a:rPr>
              <a:t>Production Records.</a:t>
            </a:r>
            <a:endParaRPr sz="1900">
              <a:solidFill>
                <a:srgbClr val="21212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492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swald"/>
              <a:buChar char="●"/>
            </a:pPr>
            <a:r>
              <a:rPr lang="en" sz="19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Has the serving of this item increased, decreased, or remained the same? </a:t>
            </a:r>
            <a:endParaRPr sz="19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492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swald"/>
              <a:buChar char="●"/>
            </a:pPr>
            <a:r>
              <a:rPr lang="en" sz="19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What are the revenues from the past year? </a:t>
            </a:r>
            <a:endParaRPr sz="19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492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swald"/>
              <a:buChar char="●"/>
            </a:pPr>
            <a:r>
              <a:rPr lang="en" sz="19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What was cost of labor, goods, products, or services?</a:t>
            </a:r>
            <a:endParaRPr sz="19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492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swald"/>
              <a:buChar char="●"/>
            </a:pPr>
            <a:r>
              <a:rPr lang="en" sz="19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Have I reviewed velocity reports from the distributors? </a:t>
            </a:r>
            <a:endParaRPr sz="19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1371600" lvl="1" indent="-349250" algn="l" rtl="0">
              <a:spcBef>
                <a:spcPts val="1000"/>
              </a:spcBef>
              <a:spcAft>
                <a:spcPts val="1000"/>
              </a:spcAft>
              <a:buSzPts val="1900"/>
              <a:buFont typeface="Oswald"/>
              <a:buChar char="○"/>
            </a:pPr>
            <a:r>
              <a:rPr lang="en" sz="19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They provide the quantity, date of purchase, and other valuable information about each item received.</a:t>
            </a:r>
            <a:endParaRPr sz="20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p40"/>
          <p:cNvSpPr txBox="1">
            <a:spLocks noGrp="1"/>
          </p:cNvSpPr>
          <p:nvPr>
            <p:ph type="title"/>
          </p:nvPr>
        </p:nvSpPr>
        <p:spPr>
          <a:xfrm>
            <a:off x="616200" y="511500"/>
            <a:ext cx="5262600" cy="68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Use present Data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209" name="Google Shape;1209;p40"/>
          <p:cNvSpPr txBox="1">
            <a:spLocks noGrp="1"/>
          </p:cNvSpPr>
          <p:nvPr>
            <p:ph type="body" idx="1"/>
          </p:nvPr>
        </p:nvSpPr>
        <p:spPr>
          <a:xfrm>
            <a:off x="98800" y="1346400"/>
            <a:ext cx="8959200" cy="380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 b="0"/>
              <a:t>Which meal service is the item menued?  </a:t>
            </a:r>
            <a:endParaRPr sz="1800" b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 b="0"/>
              <a:t>For what grade levels is the item menued?  </a:t>
            </a:r>
            <a:endParaRPr sz="1800" b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 b="0"/>
              <a:t>What is the edible portion (EP) cost of the product?  </a:t>
            </a:r>
            <a:endParaRPr sz="1800" b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 b="0"/>
              <a:t>Is the price of this item cost effective?  </a:t>
            </a:r>
            <a:endParaRPr sz="1800" b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 b="0"/>
              <a:t>What is the current inventory?  </a:t>
            </a:r>
            <a:endParaRPr sz="1800" b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 b="0"/>
              <a:t>Is there sufficient storage space? </a:t>
            </a:r>
            <a:endParaRPr sz="1800" b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 b="0"/>
              <a:t>What do we still have in inventory?</a:t>
            </a:r>
            <a:endParaRPr sz="1800" b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 b="0"/>
              <a:t>Do I know my SFA’s Average Daily Participation (ADP) ? </a:t>
            </a:r>
            <a:endParaRPr sz="1800" b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The number of students that participate in the school meals program on an average day. </a:t>
            </a:r>
            <a:endParaRPr sz="180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p41"/>
          <p:cNvSpPr txBox="1">
            <a:spLocks noGrp="1"/>
          </p:cNvSpPr>
          <p:nvPr>
            <p:ph type="title"/>
          </p:nvPr>
        </p:nvSpPr>
        <p:spPr>
          <a:xfrm>
            <a:off x="616200" y="511500"/>
            <a:ext cx="5262600" cy="68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Use future Data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215" name="Google Shape;1215;p41"/>
          <p:cNvSpPr txBox="1">
            <a:spLocks noGrp="1"/>
          </p:cNvSpPr>
          <p:nvPr>
            <p:ph type="body" idx="1"/>
          </p:nvPr>
        </p:nvSpPr>
        <p:spPr>
          <a:xfrm>
            <a:off x="98800" y="1194000"/>
            <a:ext cx="8959200" cy="380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/>
          </a:p>
          <a:p>
            <a:pPr marL="457200" lvl="0" indent="-349250" algn="l" rtl="0">
              <a:spcBef>
                <a:spcPts val="1000"/>
              </a:spcBef>
              <a:spcAft>
                <a:spcPts val="0"/>
              </a:spcAft>
              <a:buSzPts val="1900"/>
              <a:buChar char="●"/>
            </a:pPr>
            <a:r>
              <a:rPr lang="en" sz="1900" b="0"/>
              <a:t>What is the upcoming year’s menu?  </a:t>
            </a:r>
            <a:endParaRPr sz="1900" b="0"/>
          </a:p>
          <a:p>
            <a:pPr marL="457200" lvl="0" indent="-349250" algn="l" rtl="0">
              <a:spcBef>
                <a:spcPts val="1000"/>
              </a:spcBef>
              <a:spcAft>
                <a:spcPts val="0"/>
              </a:spcAft>
              <a:buSzPts val="1900"/>
              <a:buChar char="●"/>
            </a:pPr>
            <a:r>
              <a:rPr lang="en" sz="1900" b="0"/>
              <a:t>Will the item continue to be menued to the same students in the same frequency as it is currently?  </a:t>
            </a:r>
            <a:endParaRPr sz="1900" b="0"/>
          </a:p>
          <a:p>
            <a:pPr marL="457200" lvl="0" indent="-349250" algn="l" rtl="0">
              <a:spcBef>
                <a:spcPts val="1000"/>
              </a:spcBef>
              <a:spcAft>
                <a:spcPts val="0"/>
              </a:spcAft>
              <a:buSzPts val="1900"/>
              <a:buChar char="●"/>
            </a:pPr>
            <a:r>
              <a:rPr lang="en" sz="1900" b="0"/>
              <a:t>Will the product still be available?  </a:t>
            </a:r>
            <a:endParaRPr sz="1900" b="0"/>
          </a:p>
          <a:p>
            <a:pPr marL="457200" lvl="0" indent="-349250" algn="l" rtl="0">
              <a:spcBef>
                <a:spcPts val="1000"/>
              </a:spcBef>
              <a:spcAft>
                <a:spcPts val="0"/>
              </a:spcAft>
              <a:buSzPts val="1900"/>
              <a:buChar char="●"/>
            </a:pPr>
            <a:r>
              <a:rPr lang="en" sz="1900" b="0"/>
              <a:t>Are there any changes in menu or meal requirements that no longer allow this item to be served in the same manner as it has been previously? </a:t>
            </a:r>
            <a:endParaRPr sz="1900" b="0"/>
          </a:p>
          <a:p>
            <a:pPr marL="457200" lvl="0" indent="-349250" algn="l" rtl="0">
              <a:spcBef>
                <a:spcPts val="1000"/>
              </a:spcBef>
              <a:spcAft>
                <a:spcPts val="0"/>
              </a:spcAft>
              <a:buSzPts val="1900"/>
              <a:buChar char="●"/>
            </a:pPr>
            <a:r>
              <a:rPr lang="en" sz="1900" b="0"/>
              <a:t>Is the item still affordable?  </a:t>
            </a:r>
            <a:endParaRPr sz="1900" b="0"/>
          </a:p>
          <a:p>
            <a:pPr marL="457200" lvl="0" indent="-349250" algn="l" rtl="0">
              <a:spcBef>
                <a:spcPts val="1000"/>
              </a:spcBef>
              <a:spcAft>
                <a:spcPts val="0"/>
              </a:spcAft>
              <a:buSzPts val="1900"/>
              <a:buChar char="●"/>
            </a:pPr>
            <a:r>
              <a:rPr lang="en" sz="1900" b="0"/>
              <a:t>If I use processors, have they been procured?</a:t>
            </a:r>
            <a:endParaRPr sz="1900" b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42"/>
          <p:cNvSpPr txBox="1">
            <a:spLocks noGrp="1"/>
          </p:cNvSpPr>
          <p:nvPr>
            <p:ph type="title"/>
          </p:nvPr>
        </p:nvSpPr>
        <p:spPr>
          <a:xfrm>
            <a:off x="593450" y="511500"/>
            <a:ext cx="5262600" cy="68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Forecasting tools	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221" name="Google Shape;1221;p42"/>
          <p:cNvSpPr txBox="1">
            <a:spLocks noGrp="1"/>
          </p:cNvSpPr>
          <p:nvPr>
            <p:ph type="body" idx="1"/>
          </p:nvPr>
        </p:nvSpPr>
        <p:spPr>
          <a:xfrm>
            <a:off x="43050" y="1346400"/>
            <a:ext cx="9057900" cy="380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</a:pPr>
            <a:r>
              <a:rPr lang="en" sz="1900" b="0" u="sng">
                <a:solidFill>
                  <a:schemeClr val="dk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USDA Foods Entitlement Forecast Report</a:t>
            </a:r>
            <a:endParaRPr sz="1900" b="0"/>
          </a:p>
          <a:p>
            <a:pPr marL="457200" lvl="0" indent="-3492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900"/>
              <a:buChar char="●"/>
            </a:pPr>
            <a:r>
              <a:rPr lang="en" sz="1900" b="0"/>
              <a:t>USDA Foods Monthly Reconciliation Forms and Report</a:t>
            </a:r>
            <a:endParaRPr sz="1900" b="0"/>
          </a:p>
          <a:p>
            <a:pPr marL="91440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</a:pPr>
            <a:r>
              <a:rPr lang="en" b="0" u="sng">
                <a:solidFill>
                  <a:schemeClr val="dk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USDA Foods Monthly Reconciliation Breakdown Form</a:t>
            </a:r>
            <a:endParaRPr b="0" u="sng">
              <a:solidFill>
                <a:schemeClr val="dk2"/>
              </a:solidFill>
            </a:endParaRPr>
          </a:p>
          <a:p>
            <a:pPr marL="91440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</a:pPr>
            <a:r>
              <a:rPr lang="en" b="0" u="sng">
                <a:solidFill>
                  <a:schemeClr val="dk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USDA Foods Monthly Reconciliation Report</a:t>
            </a:r>
            <a:endParaRPr b="0" u="sng">
              <a:solidFill>
                <a:schemeClr val="dk2"/>
              </a:solidFill>
            </a:endParaRPr>
          </a:p>
          <a:p>
            <a:pPr marL="457200" lvl="0" indent="-349250" algn="l" rtl="0">
              <a:spcBef>
                <a:spcPts val="1000"/>
              </a:spcBef>
              <a:spcAft>
                <a:spcPts val="0"/>
              </a:spcAft>
              <a:buSzPts val="1900"/>
              <a:buChar char="●"/>
            </a:pPr>
            <a:r>
              <a:rPr lang="en" sz="1900" b="0"/>
              <a:t>Velocity Reports</a:t>
            </a:r>
            <a:endParaRPr sz="1900" b="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 b="0"/>
              <a:t>Production Records</a:t>
            </a:r>
            <a:endParaRPr sz="1900" b="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 b="0"/>
              <a:t>Previous Annual Pre-order Forecast Surveys</a:t>
            </a:r>
            <a:endParaRPr sz="1900" b="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 b="0"/>
              <a:t>IDOE Worksheets</a:t>
            </a:r>
            <a:endParaRPr sz="1900" b="0"/>
          </a:p>
          <a:p>
            <a:pPr marL="91440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</a:pPr>
            <a:r>
              <a:rPr lang="en" b="0" u="sng">
                <a:solidFill>
                  <a:schemeClr val="dk2"/>
                </a:solidFill>
                <a:highlight>
                  <a:srgbClr val="FEFEFE"/>
                </a:highlight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Annual Pre-order Survey Monthly Usage Worksheet</a:t>
            </a:r>
            <a:endParaRPr b="0" u="sng">
              <a:solidFill>
                <a:schemeClr val="dk2"/>
              </a:solidFill>
              <a:highlight>
                <a:srgbClr val="FEFEFE"/>
              </a:highlight>
            </a:endParaRPr>
          </a:p>
          <a:p>
            <a:pPr marL="91440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</a:pPr>
            <a:r>
              <a:rPr lang="en" b="0" u="sng">
                <a:solidFill>
                  <a:schemeClr val="dk2"/>
                </a:solidFill>
                <a:highlight>
                  <a:srgbClr val="FEFEFE"/>
                </a:highlight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Annual Pre-order Survey Direct Delivered (Brown Box) Usage Worksheet</a:t>
            </a:r>
            <a:endParaRPr b="0" u="sng">
              <a:solidFill>
                <a:schemeClr val="dk2"/>
              </a:solidFill>
              <a:highlight>
                <a:srgbClr val="FEFEFE"/>
              </a:highlight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 b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gan template">
  <a:themeElements>
    <a:clrScheme name="Custom 347">
      <a:dk1>
        <a:srgbClr val="151E49"/>
      </a:dk1>
      <a:lt1>
        <a:srgbClr val="FFFFFF"/>
      </a:lt1>
      <a:dk2>
        <a:srgbClr val="2C345B"/>
      </a:dk2>
      <a:lt2>
        <a:srgbClr val="E7E8EC"/>
      </a:lt2>
      <a:accent1>
        <a:srgbClr val="FECF00"/>
      </a:accent1>
      <a:accent2>
        <a:srgbClr val="FEE77F"/>
      </a:accent2>
      <a:accent3>
        <a:srgbClr val="FEE266"/>
      </a:accent3>
      <a:accent4>
        <a:srgbClr val="151E49"/>
      </a:accent4>
      <a:accent5>
        <a:srgbClr val="D0D2DA"/>
      </a:accent5>
      <a:accent6>
        <a:srgbClr val="FECF00"/>
      </a:accent6>
      <a:hlink>
        <a:srgbClr val="151E4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Regan template">
  <a:themeElements>
    <a:clrScheme name="Custom 347">
      <a:dk1>
        <a:srgbClr val="151E49"/>
      </a:dk1>
      <a:lt1>
        <a:srgbClr val="FFFFFF"/>
      </a:lt1>
      <a:dk2>
        <a:srgbClr val="2C345B"/>
      </a:dk2>
      <a:lt2>
        <a:srgbClr val="E7E8EC"/>
      </a:lt2>
      <a:accent1>
        <a:srgbClr val="FECF00"/>
      </a:accent1>
      <a:accent2>
        <a:srgbClr val="FEE77F"/>
      </a:accent2>
      <a:accent3>
        <a:srgbClr val="FEE266"/>
      </a:accent3>
      <a:accent4>
        <a:srgbClr val="151E49"/>
      </a:accent4>
      <a:accent5>
        <a:srgbClr val="D0D2DA"/>
      </a:accent5>
      <a:accent6>
        <a:srgbClr val="FECF00"/>
      </a:accent6>
      <a:hlink>
        <a:srgbClr val="151E4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685</Words>
  <Application>Microsoft Office PowerPoint</Application>
  <PresentationFormat>On-screen Show (16:9)</PresentationFormat>
  <Paragraphs>90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Oswald</vt:lpstr>
      <vt:lpstr>Arial</vt:lpstr>
      <vt:lpstr>Viga</vt:lpstr>
      <vt:lpstr>Calibri</vt:lpstr>
      <vt:lpstr>Bebas Neue</vt:lpstr>
      <vt:lpstr>Saira Semi Condensed</vt:lpstr>
      <vt:lpstr>Saira SemiCondensed Light</vt:lpstr>
      <vt:lpstr>Roboto</vt:lpstr>
      <vt:lpstr>Simple Light</vt:lpstr>
      <vt:lpstr>Regan template</vt:lpstr>
      <vt:lpstr>Regan template</vt:lpstr>
      <vt:lpstr>USDA Foods: Forecasting for the Future  Cheryl Moore </vt:lpstr>
      <vt:lpstr>Welcome and introductions</vt:lpstr>
      <vt:lpstr>What is forecasting?</vt:lpstr>
      <vt:lpstr>The menu</vt:lpstr>
      <vt:lpstr>Inventory management and product movement</vt:lpstr>
      <vt:lpstr>Use past information </vt:lpstr>
      <vt:lpstr>Use present Data</vt:lpstr>
      <vt:lpstr>Use future Data</vt:lpstr>
      <vt:lpstr>Forecasting tools </vt:lpstr>
      <vt:lpstr>IDOE Food Distribution TEam Contacts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USDA Foods: Forecasting for the Future  Cheryl Moore</dc:title>
  <dc:creator>Lafayette, Brian</dc:creator>
  <cp:lastModifiedBy>Lafayette, Brian</cp:lastModifiedBy>
  <cp:revision>1</cp:revision>
  <dcterms:modified xsi:type="dcterms:W3CDTF">2023-10-05T13:18:35Z</dcterms:modified>
</cp:coreProperties>
</file>