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6" r:id="rId6"/>
    <p:sldMasterId id="2147483705" r:id="rId7"/>
    <p:sldMasterId id="2147483697" r:id="rId8"/>
  </p:sldMasterIdLst>
  <p:sldIdLst>
    <p:sldId id="262" r:id="rId9"/>
    <p:sldId id="259" r:id="rId10"/>
    <p:sldId id="263" r:id="rId11"/>
    <p:sldId id="264" r:id="rId12"/>
    <p:sldId id="285" r:id="rId13"/>
    <p:sldId id="270" r:id="rId14"/>
    <p:sldId id="271" r:id="rId15"/>
    <p:sldId id="272" r:id="rId16"/>
    <p:sldId id="278" r:id="rId17"/>
    <p:sldId id="279" r:id="rId18"/>
    <p:sldId id="280" r:id="rId19"/>
    <p:sldId id="273" r:id="rId20"/>
    <p:sldId id="284" r:id="rId21"/>
    <p:sldId id="276" r:id="rId22"/>
    <p:sldId id="283" r:id="rId23"/>
    <p:sldId id="265"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D83A6-5F03-4C4B-B904-BB343CF4A667}" v="3" dt="2025-07-28T12:34:59.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13" autoAdjust="0"/>
    <p:restoredTop sz="94660"/>
  </p:normalViewPr>
  <p:slideViewPr>
    <p:cSldViewPr snapToGrid="0">
      <p:cViewPr varScale="1">
        <p:scale>
          <a:sx n="109" d="100"/>
          <a:sy n="109" d="100"/>
        </p:scale>
        <p:origin x="114" y="4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3119948"/>
            <a:ext cx="11263211" cy="986518"/>
          </a:xfrm>
          <a:prstGeom prst="rect">
            <a:avLst/>
          </a:prstGeom>
        </p:spPr>
        <p:txBody>
          <a:bodyPr anchor="b"/>
          <a:lstStyle>
            <a:lvl1pPr algn="ctr">
              <a:lnSpc>
                <a:spcPct val="80000"/>
              </a:lnSpc>
              <a:defRPr sz="6000">
                <a:solidFill>
                  <a:schemeClr val="bg1"/>
                </a:solidFill>
              </a:defRPr>
            </a:lvl1pPr>
          </a:lstStyle>
          <a:p>
            <a:r>
              <a:rPr lang="en-US" dirty="0"/>
              <a:t>TITLE IN ALL CAPS</a:t>
            </a:r>
          </a:p>
        </p:txBody>
      </p:sp>
      <p:sp>
        <p:nvSpPr>
          <p:cNvPr id="8" name="Subtitle 2">
            <a:extLst>
              <a:ext uri="{FF2B5EF4-FFF2-40B4-BE49-F238E27FC236}">
                <a16:creationId xmlns:a16="http://schemas.microsoft.com/office/drawing/2014/main" id="{6F35E813-E2D4-E980-82F4-817BDE9551AB}"/>
              </a:ext>
            </a:extLst>
          </p:cNvPr>
          <p:cNvSpPr>
            <a:spLocks noGrp="1"/>
          </p:cNvSpPr>
          <p:nvPr>
            <p:ph type="subTitle" idx="1" hasCustomPrompt="1"/>
          </p:nvPr>
        </p:nvSpPr>
        <p:spPr>
          <a:xfrm>
            <a:off x="464394" y="4120061"/>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5" name="Text Placeholder 13">
            <a:extLst>
              <a:ext uri="{FF2B5EF4-FFF2-40B4-BE49-F238E27FC236}">
                <a16:creationId xmlns:a16="http://schemas.microsoft.com/office/drawing/2014/main" id="{8CAD121D-F573-E840-0C43-2C18B2D26A7B}"/>
              </a:ext>
            </a:extLst>
          </p:cNvPr>
          <p:cNvSpPr>
            <a:spLocks noGrp="1"/>
          </p:cNvSpPr>
          <p:nvPr>
            <p:ph type="body" sz="quarter" idx="13" hasCustomPrompt="1"/>
          </p:nvPr>
        </p:nvSpPr>
        <p:spPr>
          <a:xfrm>
            <a:off x="463654" y="4473726"/>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9" name="Straight Connector 8">
            <a:extLst>
              <a:ext uri="{FF2B5EF4-FFF2-40B4-BE49-F238E27FC236}">
                <a16:creationId xmlns:a16="http://schemas.microsoft.com/office/drawing/2014/main" id="{451AA855-CF4A-C310-36DE-DF2A6A022367}"/>
              </a:ext>
            </a:extLst>
          </p:cNvPr>
          <p:cNvCxnSpPr>
            <a:cxnSpLocks/>
          </p:cNvCxnSpPr>
          <p:nvPr userDrawn="1"/>
        </p:nvCxnSpPr>
        <p:spPr>
          <a:xfrm>
            <a:off x="4997151" y="40225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logo with text and stars&#10;&#10;Description automatically generated">
            <a:extLst>
              <a:ext uri="{FF2B5EF4-FFF2-40B4-BE49-F238E27FC236}">
                <a16:creationId xmlns:a16="http://schemas.microsoft.com/office/drawing/2014/main" id="{D7153443-3D8A-2CEE-5B00-E44D98CD1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388887"/>
            <a:ext cx="1524796" cy="1524796"/>
          </a:xfrm>
          <a:prstGeom prst="rect">
            <a:avLst/>
          </a:prstGeom>
        </p:spPr>
      </p:pic>
    </p:spTree>
    <p:extLst>
      <p:ext uri="{BB962C8B-B14F-4D97-AF65-F5344CB8AC3E}">
        <p14:creationId xmlns:p14="http://schemas.microsoft.com/office/powerpoint/2010/main" val="398967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Multiline) &amp; Two Column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B31D6E-8176-500A-4C06-011263220AF9}"/>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6" name="Content Placeholder 2">
            <a:extLst>
              <a:ext uri="{FF2B5EF4-FFF2-40B4-BE49-F238E27FC236}">
                <a16:creationId xmlns:a16="http://schemas.microsoft.com/office/drawing/2014/main" id="{70F959F5-A71B-6B16-A943-9C8B7FE4A6F7}"/>
              </a:ext>
            </a:extLst>
          </p:cNvPr>
          <p:cNvSpPr>
            <a:spLocks noGrp="1"/>
          </p:cNvSpPr>
          <p:nvPr>
            <p:ph idx="15"/>
          </p:nvPr>
        </p:nvSpPr>
        <p:spPr>
          <a:xfrm>
            <a:off x="595993" y="1829808"/>
            <a:ext cx="5216137" cy="4499427"/>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A569F568-31F0-B79D-CB4B-CD4E10F21BA1}"/>
              </a:ext>
            </a:extLst>
          </p:cNvPr>
          <p:cNvSpPr>
            <a:spLocks noGrp="1"/>
          </p:cNvSpPr>
          <p:nvPr>
            <p:ph idx="16"/>
          </p:nvPr>
        </p:nvSpPr>
        <p:spPr>
          <a:xfrm>
            <a:off x="6379870" y="1829809"/>
            <a:ext cx="5216137" cy="449942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807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97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old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34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Soli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376EB-916D-ADEA-1E70-68EF04F12DA7}"/>
              </a:ext>
            </a:extLst>
          </p:cNvPr>
          <p:cNvSpPr/>
          <p:nvPr userDrawn="1"/>
        </p:nvSpPr>
        <p:spPr>
          <a:xfrm>
            <a:off x="0" y="-35320"/>
            <a:ext cx="12192000" cy="6893320"/>
          </a:xfrm>
          <a:prstGeom prst="rect">
            <a:avLst/>
          </a:prstGeom>
          <a:solidFill>
            <a:schemeClr val="bg1">
              <a:lumMod val="85000"/>
            </a:schemeClr>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142AE7E-7027-3C41-BAF7-DA090A766F3C}"/>
              </a:ext>
            </a:extLst>
          </p:cNvPr>
          <p:cNvSpPr/>
          <p:nvPr userDrawn="1"/>
        </p:nvSpPr>
        <p:spPr>
          <a:xfrm>
            <a:off x="0" y="-35320"/>
            <a:ext cx="12192000" cy="6858000"/>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064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098FF61-4EB6-5E26-BA21-BB7E38962758}"/>
              </a:ext>
            </a:extLst>
          </p:cNvPr>
          <p:cNvGrpSpPr/>
          <p:nvPr userDrawn="1"/>
        </p:nvGrpSpPr>
        <p:grpSpPr>
          <a:xfrm>
            <a:off x="0" y="1913283"/>
            <a:ext cx="12192000" cy="3060009"/>
            <a:chOff x="0" y="1913283"/>
            <a:chExt cx="12192000" cy="3060009"/>
          </a:xfrm>
        </p:grpSpPr>
        <p:sp>
          <p:nvSpPr>
            <p:cNvPr id="12" name="Rectangle 11">
              <a:extLst>
                <a:ext uri="{FF2B5EF4-FFF2-40B4-BE49-F238E27FC236}">
                  <a16:creationId xmlns:a16="http://schemas.microsoft.com/office/drawing/2014/main" id="{126E5D84-B63D-708E-4E48-B76481C5A0A6}"/>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2A9003-7936-E07B-71E3-FC766F0372D1}"/>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A310F588-3D5D-A074-B3D7-C883F873F325}"/>
              </a:ext>
            </a:extLst>
          </p:cNvPr>
          <p:cNvSpPr>
            <a:spLocks noGrp="1"/>
          </p:cNvSpPr>
          <p:nvPr>
            <p:ph idx="1" hasCustomPrompt="1"/>
          </p:nvPr>
        </p:nvSpPr>
        <p:spPr>
          <a:xfrm>
            <a:off x="442623" y="3863770"/>
            <a:ext cx="11306754" cy="863351"/>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5CEDFB60-88E5-2412-D260-920D0D5C0C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263468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Multip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8732D3-E1AE-A4C5-02A8-80C69DFDC735}"/>
              </a:ext>
            </a:extLst>
          </p:cNvPr>
          <p:cNvGrpSpPr/>
          <p:nvPr userDrawn="1"/>
        </p:nvGrpSpPr>
        <p:grpSpPr>
          <a:xfrm>
            <a:off x="0" y="1913283"/>
            <a:ext cx="12192000" cy="3060009"/>
            <a:chOff x="0" y="1913283"/>
            <a:chExt cx="12192000" cy="3060009"/>
          </a:xfrm>
        </p:grpSpPr>
        <p:sp>
          <p:nvSpPr>
            <p:cNvPr id="13" name="Rectangle 12">
              <a:extLst>
                <a:ext uri="{FF2B5EF4-FFF2-40B4-BE49-F238E27FC236}">
                  <a16:creationId xmlns:a16="http://schemas.microsoft.com/office/drawing/2014/main" id="{50DCE747-0AD8-4A7D-1B95-27E8D9F39F30}"/>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23745E-BA33-8B02-6D0C-3FAEEC6BA6B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3082063"/>
            <a:ext cx="11263211" cy="583380"/>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2800" dirty="0">
                <a:solidFill>
                  <a:schemeClr val="tx1"/>
                </a:solidFill>
              </a:rPr>
              <a:t>CONTACT INFORMATION</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364715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7E5195F-A24D-59BA-CCC5-DB62E9F3D4B4}"/>
              </a:ext>
            </a:extLst>
          </p:cNvPr>
          <p:cNvSpPr>
            <a:spLocks noGrp="1"/>
          </p:cNvSpPr>
          <p:nvPr>
            <p:ph idx="1" hasCustomPrompt="1"/>
          </p:nvPr>
        </p:nvSpPr>
        <p:spPr>
          <a:xfrm>
            <a:off x="375441" y="3863770"/>
            <a:ext cx="5554423"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sp>
        <p:nvSpPr>
          <p:cNvPr id="12" name="Content Placeholder 2">
            <a:extLst>
              <a:ext uri="{FF2B5EF4-FFF2-40B4-BE49-F238E27FC236}">
                <a16:creationId xmlns:a16="http://schemas.microsoft.com/office/drawing/2014/main" id="{7EC38609-311B-59AE-64D4-9178ABAAA6D9}"/>
              </a:ext>
            </a:extLst>
          </p:cNvPr>
          <p:cNvSpPr>
            <a:spLocks noGrp="1"/>
          </p:cNvSpPr>
          <p:nvPr>
            <p:ph idx="10" hasCustomPrompt="1"/>
          </p:nvPr>
        </p:nvSpPr>
        <p:spPr>
          <a:xfrm>
            <a:off x="6262138" y="3863769"/>
            <a:ext cx="5554421" cy="941879"/>
          </a:xfrm>
          <a:prstGeom prst="rect">
            <a:avLst/>
          </a:prstGeom>
        </p:spPr>
        <p:txBody>
          <a:bodyPr/>
          <a:lstStyle>
            <a:lvl1pPr marL="0" indent="0" algn="ctr">
              <a:lnSpc>
                <a:spcPts val="2400"/>
              </a:lnSpc>
              <a:buNone/>
              <a:defRPr lang="en-US" dirty="0">
                <a:solidFill>
                  <a:schemeClr val="tx1"/>
                </a:solidFill>
              </a:defRPr>
            </a:lvl1pPr>
            <a:lvl2pPr>
              <a:defRPr sz="2000"/>
            </a:lvl2pPr>
            <a:lvl3pPr>
              <a:defRPr sz="1800"/>
            </a:lvl3pPr>
            <a:lvl4pPr>
              <a:defRPr sz="1600"/>
            </a:lvl4pPr>
            <a:lvl5pPr>
              <a:defRPr sz="1600"/>
            </a:lvl5pPr>
          </a:lstStyle>
          <a:p>
            <a:pPr lvl="0"/>
            <a:r>
              <a:rPr lang="en-US" dirty="0"/>
              <a:t>Employee Name</a:t>
            </a:r>
          </a:p>
          <a:p>
            <a:pPr lvl="0"/>
            <a:r>
              <a:rPr lang="en-US" dirty="0"/>
              <a:t>email@dhs.in.gov</a:t>
            </a:r>
          </a:p>
        </p:txBody>
      </p:sp>
      <p:pic>
        <p:nvPicPr>
          <p:cNvPr id="8" name="Picture 7" descr="A logo with text and stars&#10;&#10;Description automatically generated">
            <a:extLst>
              <a:ext uri="{FF2B5EF4-FFF2-40B4-BE49-F238E27FC236}">
                <a16:creationId xmlns:a16="http://schemas.microsoft.com/office/drawing/2014/main" id="{1BD0D42B-26BA-82D0-024B-DEED401E5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70713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8A4CE9-D031-C638-C068-7FBC0ABC6286}"/>
              </a:ext>
            </a:extLst>
          </p:cNvPr>
          <p:cNvGrpSpPr/>
          <p:nvPr userDrawn="1"/>
        </p:nvGrpSpPr>
        <p:grpSpPr>
          <a:xfrm>
            <a:off x="0" y="1913283"/>
            <a:ext cx="12192000" cy="3060009"/>
            <a:chOff x="0" y="1913283"/>
            <a:chExt cx="12192000" cy="3060009"/>
          </a:xfrm>
        </p:grpSpPr>
        <p:sp>
          <p:nvSpPr>
            <p:cNvPr id="11" name="Rectangle 10">
              <a:extLst>
                <a:ext uri="{FF2B5EF4-FFF2-40B4-BE49-F238E27FC236}">
                  <a16:creationId xmlns:a16="http://schemas.microsoft.com/office/drawing/2014/main" id="{5D838F39-E7B3-1EA2-DE80-EDD53A7B9269}"/>
                </a:ext>
              </a:extLst>
            </p:cNvPr>
            <p:cNvSpPr/>
            <p:nvPr userDrawn="1"/>
          </p:nvSpPr>
          <p:spPr>
            <a:xfrm>
              <a:off x="0" y="1913283"/>
              <a:ext cx="12192000" cy="303143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B9A0A6-FD97-841C-9292-60E479EB8CAB}"/>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QUESTIONS?</a:t>
            </a:r>
          </a:p>
        </p:txBody>
      </p:sp>
      <p:cxnSp>
        <p:nvCxnSpPr>
          <p:cNvPr id="3" name="Straight Connector 2">
            <a:extLst>
              <a:ext uri="{FF2B5EF4-FFF2-40B4-BE49-F238E27FC236}">
                <a16:creationId xmlns:a16="http://schemas.microsoft.com/office/drawing/2014/main" id="{8D07077A-92B6-7CBF-D1CD-4B96D27F6F7A}"/>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EC70121E-22CE-21CA-895D-4025AF023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59096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9A7E8F-D4A3-42EA-C513-A5259DC19535}"/>
              </a:ext>
            </a:extLst>
          </p:cNvPr>
          <p:cNvGrpSpPr/>
          <p:nvPr userDrawn="1"/>
        </p:nvGrpSpPr>
        <p:grpSpPr>
          <a:xfrm>
            <a:off x="0" y="1913283"/>
            <a:ext cx="12192000" cy="3060009"/>
            <a:chOff x="0" y="1913283"/>
            <a:chExt cx="12192000" cy="3060009"/>
          </a:xfrm>
        </p:grpSpPr>
        <p:sp>
          <p:nvSpPr>
            <p:cNvPr id="2" name="Rectangle 1">
              <a:extLst>
                <a:ext uri="{FF2B5EF4-FFF2-40B4-BE49-F238E27FC236}">
                  <a16:creationId xmlns:a16="http://schemas.microsoft.com/office/drawing/2014/main" id="{700580D7-6FA5-7869-6375-120B0503C91C}"/>
                </a:ext>
              </a:extLst>
            </p:cNvPr>
            <p:cNvSpPr/>
            <p:nvPr userDrawn="1"/>
          </p:nvSpPr>
          <p:spPr>
            <a:xfrm>
              <a:off x="0" y="1913283"/>
              <a:ext cx="12192000" cy="30314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ECE3AA-47A1-84AD-7AF7-2132C83DD0DA}"/>
                </a:ext>
              </a:extLst>
            </p:cNvPr>
            <p:cNvSpPr/>
            <p:nvPr userDrawn="1"/>
          </p:nvSpPr>
          <p:spPr>
            <a:xfrm>
              <a:off x="0" y="1941857"/>
              <a:ext cx="12192000" cy="303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A46442BA-A6F2-EC9A-791E-CFEA2D3BE382}"/>
              </a:ext>
            </a:extLst>
          </p:cNvPr>
          <p:cNvSpPr txBox="1">
            <a:spLocks/>
          </p:cNvSpPr>
          <p:nvPr userDrawn="1"/>
        </p:nvSpPr>
        <p:spPr>
          <a:xfrm>
            <a:off x="464394" y="2972184"/>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solidFill>
                  <a:schemeClr val="tx1"/>
                </a:solidFill>
              </a:rPr>
              <a:t>THANK YOU!</a:t>
            </a:r>
          </a:p>
        </p:txBody>
      </p:sp>
      <p:cxnSp>
        <p:nvCxnSpPr>
          <p:cNvPr id="3" name="Straight Connector 2">
            <a:extLst>
              <a:ext uri="{FF2B5EF4-FFF2-40B4-BE49-F238E27FC236}">
                <a16:creationId xmlns:a16="http://schemas.microsoft.com/office/drawing/2014/main" id="{B8245E5C-2655-B0A0-EC43-EA882E50D12B}"/>
              </a:ext>
            </a:extLst>
          </p:cNvPr>
          <p:cNvCxnSpPr>
            <a:cxnSpLocks/>
          </p:cNvCxnSpPr>
          <p:nvPr userDrawn="1"/>
        </p:nvCxnSpPr>
        <p:spPr>
          <a:xfrm>
            <a:off x="4997150" y="4086698"/>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4E2503D-0832-52BF-1454-24770DC7EF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9769" y="1711602"/>
            <a:ext cx="1292462" cy="1292462"/>
          </a:xfrm>
          <a:prstGeom prst="rect">
            <a:avLst/>
          </a:prstGeom>
        </p:spPr>
      </p:pic>
    </p:spTree>
    <p:extLst>
      <p:ext uri="{BB962C8B-B14F-4D97-AF65-F5344CB8AC3E}">
        <p14:creationId xmlns:p14="http://schemas.microsoft.com/office/powerpoint/2010/main" val="1042828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520D-E0CE-4DF4-2BBD-24C886D21A9E}"/>
              </a:ext>
            </a:extLst>
          </p:cNvPr>
          <p:cNvSpPr txBox="1">
            <a:spLocks/>
          </p:cNvSpPr>
          <p:nvPr userDrawn="1"/>
        </p:nvSpPr>
        <p:spPr>
          <a:xfrm>
            <a:off x="464394" y="1577635"/>
            <a:ext cx="11263211" cy="1206269"/>
          </a:xfrm>
          <a:prstGeom prst="rect">
            <a:avLst/>
          </a:prstGeom>
        </p:spPr>
        <p:txBody>
          <a:bodyPr anchor="b"/>
          <a:lstStyle>
            <a:lvl1pPr algn="ctr" defTabSz="914400" rtl="0" eaLnBrk="1" latinLnBrk="0" hangingPunct="1">
              <a:lnSpc>
                <a:spcPct val="80000"/>
              </a:lnSpc>
              <a:spcBef>
                <a:spcPct val="0"/>
              </a:spcBef>
              <a:buNone/>
              <a:defRPr sz="6000" b="1" kern="1200">
                <a:solidFill>
                  <a:schemeClr val="bg1"/>
                </a:solidFill>
                <a:latin typeface="+mj-lt"/>
                <a:ea typeface="+mj-ea"/>
                <a:cs typeface="+mj-cs"/>
              </a:defRPr>
            </a:lvl1pPr>
          </a:lstStyle>
          <a:p>
            <a:r>
              <a:rPr lang="en-US" sz="6000" dirty="0"/>
              <a:t>THE END</a:t>
            </a:r>
          </a:p>
        </p:txBody>
      </p:sp>
      <p:cxnSp>
        <p:nvCxnSpPr>
          <p:cNvPr id="4" name="Straight Connector 3">
            <a:extLst>
              <a:ext uri="{FF2B5EF4-FFF2-40B4-BE49-F238E27FC236}">
                <a16:creationId xmlns:a16="http://schemas.microsoft.com/office/drawing/2014/main" id="{B3D0D41A-FA7F-0E66-601F-6E7E336C22BC}"/>
              </a:ext>
            </a:extLst>
          </p:cNvPr>
          <p:cNvCxnSpPr>
            <a:cxnSpLocks/>
          </p:cNvCxnSpPr>
          <p:nvPr userDrawn="1"/>
        </p:nvCxnSpPr>
        <p:spPr>
          <a:xfrm>
            <a:off x="4997150" y="2692148"/>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17266BF-3AC9-5133-DA66-DA4D1AB7A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3976" y="3109536"/>
            <a:ext cx="2244048" cy="2244048"/>
          </a:xfrm>
          <a:prstGeom prst="rect">
            <a:avLst/>
          </a:prstGeom>
        </p:spPr>
      </p:pic>
    </p:spTree>
    <p:extLst>
      <p:ext uri="{BB962C8B-B14F-4D97-AF65-F5344CB8AC3E}">
        <p14:creationId xmlns:p14="http://schemas.microsoft.com/office/powerpoint/2010/main" val="340700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ulti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4394" y="2943347"/>
            <a:ext cx="11263211" cy="1712541"/>
          </a:xfrm>
          <a:prstGeom prst="rect">
            <a:avLst/>
          </a:prstGeom>
        </p:spPr>
        <p:txBody>
          <a:bodyPr anchor="b"/>
          <a:lstStyle>
            <a:lvl1pPr algn="ctr">
              <a:lnSpc>
                <a:spcPct val="80000"/>
              </a:lnSpc>
              <a:defRPr sz="6000">
                <a:solidFill>
                  <a:schemeClr val="bg1"/>
                </a:solidFill>
              </a:defRPr>
            </a:lvl1pPr>
          </a:lstStyle>
          <a:p>
            <a:r>
              <a:rPr lang="en-US" dirty="0"/>
              <a:t>MULTILINE TITLE</a:t>
            </a:r>
            <a:br>
              <a:rPr lang="en-US" dirty="0"/>
            </a:br>
            <a:r>
              <a:rPr lang="en-US" dirty="0"/>
              <a:t>IN ALL CAPS</a:t>
            </a:r>
          </a:p>
        </p:txBody>
      </p:sp>
      <p:sp>
        <p:nvSpPr>
          <p:cNvPr id="5" name="Subtitle 2">
            <a:extLst>
              <a:ext uri="{FF2B5EF4-FFF2-40B4-BE49-F238E27FC236}">
                <a16:creationId xmlns:a16="http://schemas.microsoft.com/office/drawing/2014/main" id="{A4AE8022-FCD3-3A69-7EF9-1969075058D0}"/>
              </a:ext>
            </a:extLst>
          </p:cNvPr>
          <p:cNvSpPr>
            <a:spLocks noGrp="1"/>
          </p:cNvSpPr>
          <p:nvPr>
            <p:ph type="subTitle" idx="1" hasCustomPrompt="1"/>
          </p:nvPr>
        </p:nvSpPr>
        <p:spPr>
          <a:xfrm>
            <a:off x="464394" y="4663840"/>
            <a:ext cx="11263210" cy="372426"/>
          </a:xfrm>
          <a:prstGeom prst="rect">
            <a:avLst/>
          </a:prstGeom>
        </p:spPr>
        <p:txBody>
          <a:bodyPr/>
          <a:lstStyle>
            <a:lvl1pPr marL="0" indent="0" algn="ctr">
              <a:lnSpc>
                <a:spcPct val="8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9" name="Text Placeholder 13">
            <a:extLst>
              <a:ext uri="{FF2B5EF4-FFF2-40B4-BE49-F238E27FC236}">
                <a16:creationId xmlns:a16="http://schemas.microsoft.com/office/drawing/2014/main" id="{C2291974-0211-C930-4AE9-60C287DF5586}"/>
              </a:ext>
            </a:extLst>
          </p:cNvPr>
          <p:cNvSpPr>
            <a:spLocks noGrp="1"/>
          </p:cNvSpPr>
          <p:nvPr>
            <p:ph type="body" sz="quarter" idx="13" hasCustomPrompt="1"/>
          </p:nvPr>
        </p:nvSpPr>
        <p:spPr>
          <a:xfrm>
            <a:off x="463654" y="5012208"/>
            <a:ext cx="11263210" cy="306493"/>
          </a:xfrm>
          <a:prstGeom prst="rect">
            <a:avLst/>
          </a:prstGeom>
        </p:spPr>
        <p:txBody>
          <a:bodyPr/>
          <a:lstStyle>
            <a:lvl1pPr marL="0" indent="0" algn="ctr">
              <a:buNone/>
              <a:defRPr sz="1800">
                <a:solidFill>
                  <a:schemeClr val="accent1"/>
                </a:solidFill>
              </a:defRPr>
            </a:lvl1pPr>
          </a:lstStyle>
          <a:p>
            <a:pPr lvl="0"/>
            <a:r>
              <a:rPr lang="en-US" dirty="0"/>
              <a:t>Month Year</a:t>
            </a:r>
          </a:p>
        </p:txBody>
      </p:sp>
      <p:cxnSp>
        <p:nvCxnSpPr>
          <p:cNvPr id="12" name="Straight Connector 11">
            <a:extLst>
              <a:ext uri="{FF2B5EF4-FFF2-40B4-BE49-F238E27FC236}">
                <a16:creationId xmlns:a16="http://schemas.microsoft.com/office/drawing/2014/main" id="{91DFD3C7-6A9C-2721-DF31-D105E1B2D82F}"/>
              </a:ext>
            </a:extLst>
          </p:cNvPr>
          <p:cNvCxnSpPr>
            <a:cxnSpLocks/>
          </p:cNvCxnSpPr>
          <p:nvPr userDrawn="1"/>
        </p:nvCxnSpPr>
        <p:spPr>
          <a:xfrm>
            <a:off x="4997151" y="457983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1E0506E0-2548-56A2-8B47-ECDF168ABB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602" y="1143049"/>
            <a:ext cx="1524796" cy="1524796"/>
          </a:xfrm>
          <a:prstGeom prst="rect">
            <a:avLst/>
          </a:prstGeom>
        </p:spPr>
      </p:pic>
    </p:spTree>
    <p:extLst>
      <p:ext uri="{BB962C8B-B14F-4D97-AF65-F5344CB8AC3E}">
        <p14:creationId xmlns:p14="http://schemas.microsoft.com/office/powerpoint/2010/main" val="351459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hite Section Header ">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3402C4-BD8E-36E5-04C6-E56695DF4CA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C9C989-91BD-9A68-BF6D-DD064FDE24C9}"/>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3233758"/>
            <a:ext cx="10515600" cy="963738"/>
          </a:xfrm>
          <a:prstGeom prst="rect">
            <a:avLst/>
          </a:prstGeom>
        </p:spPr>
        <p:txBody>
          <a:bodyPr anchor="b"/>
          <a:lstStyle>
            <a:lvl1pPr algn="ctr">
              <a:lnSpc>
                <a:spcPct val="80000"/>
              </a:lnSpc>
              <a:defRPr sz="6000">
                <a:solidFill>
                  <a:schemeClr val="tx1"/>
                </a:solidFill>
              </a:defRPr>
            </a:lvl1pPr>
          </a:lstStyle>
          <a:p>
            <a:r>
              <a:rPr lang="en-US" dirty="0"/>
              <a:t>HEADING IN ALL CAPS</a:t>
            </a:r>
          </a:p>
        </p:txBody>
      </p:sp>
      <p:sp>
        <p:nvSpPr>
          <p:cNvPr id="3" name="Text Placeholder 2"/>
          <p:cNvSpPr>
            <a:spLocks noGrp="1"/>
          </p:cNvSpPr>
          <p:nvPr>
            <p:ph type="body" idx="1" hasCustomPrompt="1"/>
          </p:nvPr>
        </p:nvSpPr>
        <p:spPr>
          <a:xfrm>
            <a:off x="831850" y="4204864"/>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0E0D7320-FA3C-8988-CDEF-22D4C5960315}"/>
              </a:ext>
            </a:extLst>
          </p:cNvPr>
          <p:cNvCxnSpPr>
            <a:cxnSpLocks/>
          </p:cNvCxnSpPr>
          <p:nvPr userDrawn="1"/>
        </p:nvCxnSpPr>
        <p:spPr>
          <a:xfrm>
            <a:off x="4997150" y="4120645"/>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logo with text and stars&#10;&#10;Description automatically generated">
            <a:extLst>
              <a:ext uri="{FF2B5EF4-FFF2-40B4-BE49-F238E27FC236}">
                <a16:creationId xmlns:a16="http://schemas.microsoft.com/office/drawing/2014/main" id="{FFCD488F-6010-BF3B-38EF-305F2F32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222990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White Section Header (Multilin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0275A2-C613-C45D-88B0-D7A907BA15E9}"/>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87AD88-4FD9-95EF-A561-ADFB377F3B6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1850" y="2880556"/>
            <a:ext cx="10515600" cy="1729013"/>
          </a:xfrm>
          <a:prstGeom prst="rect">
            <a:avLst/>
          </a:prstGeom>
        </p:spPr>
        <p:txBody>
          <a:bodyPr anchor="b"/>
          <a:lstStyle>
            <a:lvl1pPr algn="ctr">
              <a:lnSpc>
                <a:spcPct val="80000"/>
              </a:lnSpc>
              <a:defRPr sz="6000">
                <a:solidFill>
                  <a:schemeClr val="tx1"/>
                </a:solidFill>
              </a:defRPr>
            </a:lvl1pPr>
          </a:lstStyle>
          <a:p>
            <a:r>
              <a:rPr lang="en-US" dirty="0"/>
              <a:t>MULTILINE HEADING </a:t>
            </a:r>
            <a:br>
              <a:rPr lang="en-US" dirty="0"/>
            </a:br>
            <a:r>
              <a:rPr lang="en-US" dirty="0"/>
              <a:t>IN ALL CAPS</a:t>
            </a:r>
          </a:p>
        </p:txBody>
      </p:sp>
      <p:sp>
        <p:nvSpPr>
          <p:cNvPr id="3" name="Text Placeholder 2"/>
          <p:cNvSpPr>
            <a:spLocks noGrp="1"/>
          </p:cNvSpPr>
          <p:nvPr>
            <p:ph type="body" idx="1" hasCustomPrompt="1"/>
          </p:nvPr>
        </p:nvSpPr>
        <p:spPr>
          <a:xfrm>
            <a:off x="831850" y="4616937"/>
            <a:ext cx="10515600" cy="1500187"/>
          </a:xfrm>
          <a:prstGeom prst="rect">
            <a:avLst/>
          </a:prstGeom>
        </p:spPr>
        <p:txBody>
          <a:bodyPr/>
          <a:lstStyle>
            <a:lvl1pPr marL="0" indent="0" algn="ctr">
              <a:lnSpc>
                <a:spcPct val="80000"/>
              </a:lnSpc>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1B6EA478-779E-52F5-DFCB-B83B4D603187}"/>
              </a:ext>
            </a:extLst>
          </p:cNvPr>
          <p:cNvCxnSpPr>
            <a:cxnSpLocks/>
          </p:cNvCxnSpPr>
          <p:nvPr userDrawn="1"/>
        </p:nvCxnSpPr>
        <p:spPr>
          <a:xfrm>
            <a:off x="4997150" y="4536676"/>
            <a:ext cx="2197699" cy="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logo with text and stars&#10;&#10;Description automatically generated">
            <a:extLst>
              <a:ext uri="{FF2B5EF4-FFF2-40B4-BE49-F238E27FC236}">
                <a16:creationId xmlns:a16="http://schemas.microsoft.com/office/drawing/2014/main" id="{FFE869F7-88FE-E944-7D85-BCFB2F897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141000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olor 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807C92-F6C2-135E-3DA8-C395C81E7133}"/>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83EC1D-6A90-14BD-9855-4DC609120FED}"/>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3143497"/>
            <a:ext cx="11263211" cy="963738"/>
          </a:xfrm>
          <a:prstGeom prst="rect">
            <a:avLst/>
          </a:prstGeom>
        </p:spPr>
        <p:txBody>
          <a:bodyPr anchor="b"/>
          <a:lstStyle>
            <a:lvl1pPr algn="ctr">
              <a:lnSpc>
                <a:spcPct val="80000"/>
              </a:lnSpc>
              <a:defRPr sz="6000">
                <a:solidFill>
                  <a:schemeClr val="accent1"/>
                </a:solidFill>
              </a:defRPr>
            </a:lvl1pPr>
          </a:lstStyle>
          <a:p>
            <a:r>
              <a:rPr lang="en-US" dirty="0"/>
              <a:t>HEADING IN ALL CAPS</a:t>
            </a:r>
          </a:p>
        </p:txBody>
      </p:sp>
      <p:sp>
        <p:nvSpPr>
          <p:cNvPr id="3" name="Text Placeholder 2"/>
          <p:cNvSpPr>
            <a:spLocks noGrp="1"/>
          </p:cNvSpPr>
          <p:nvPr>
            <p:ph type="body" idx="1" hasCustomPrompt="1"/>
          </p:nvPr>
        </p:nvSpPr>
        <p:spPr>
          <a:xfrm>
            <a:off x="464393" y="4114603"/>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53898E3F-3C14-FE7A-192E-0A2F63E9F2A2}"/>
              </a:ext>
            </a:extLst>
          </p:cNvPr>
          <p:cNvCxnSpPr>
            <a:cxnSpLocks/>
          </p:cNvCxnSpPr>
          <p:nvPr userDrawn="1"/>
        </p:nvCxnSpPr>
        <p:spPr>
          <a:xfrm>
            <a:off x="4997150" y="4034342"/>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logo with text and stars&#10;&#10;Description automatically generated">
            <a:extLst>
              <a:ext uri="{FF2B5EF4-FFF2-40B4-BE49-F238E27FC236}">
                <a16:creationId xmlns:a16="http://schemas.microsoft.com/office/drawing/2014/main" id="{203632E4-51DE-E2A0-2842-03CD932E86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938986"/>
            <a:ext cx="1148599" cy="1148599"/>
          </a:xfrm>
          <a:prstGeom prst="rect">
            <a:avLst/>
          </a:prstGeom>
        </p:spPr>
      </p:pic>
    </p:spTree>
    <p:extLst>
      <p:ext uri="{BB962C8B-B14F-4D97-AF65-F5344CB8AC3E}">
        <p14:creationId xmlns:p14="http://schemas.microsoft.com/office/powerpoint/2010/main" val="369828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ection Header (Multi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082886-B323-588D-4E25-2C161442FC49}"/>
              </a:ext>
            </a:extLst>
          </p:cNvPr>
          <p:cNvSpPr>
            <a:spLocks/>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540D4-54D6-4BCD-D07B-11EC2A149547}"/>
              </a:ext>
            </a:extLst>
          </p:cNvPr>
          <p:cNvSpPr>
            <a:spLocks/>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64393" y="2880553"/>
            <a:ext cx="11263211" cy="1729013"/>
          </a:xfrm>
          <a:prstGeom prst="rect">
            <a:avLst/>
          </a:prstGeom>
        </p:spPr>
        <p:txBody>
          <a:bodyPr anchor="b"/>
          <a:lstStyle>
            <a:lvl1pPr algn="ctr">
              <a:lnSpc>
                <a:spcPct val="80000"/>
              </a:lnSpc>
              <a:defRPr sz="6000">
                <a:solidFill>
                  <a:schemeClr val="accent1"/>
                </a:solidFill>
              </a:defRPr>
            </a:lvl1pPr>
          </a:lstStyle>
          <a:p>
            <a:r>
              <a:rPr lang="en-US" dirty="0"/>
              <a:t>MULTILINE HEADING</a:t>
            </a:r>
            <a:br>
              <a:rPr lang="en-US" dirty="0"/>
            </a:br>
            <a:r>
              <a:rPr lang="en-US" dirty="0"/>
              <a:t>IN ALL CAPS</a:t>
            </a:r>
          </a:p>
        </p:txBody>
      </p:sp>
      <p:sp>
        <p:nvSpPr>
          <p:cNvPr id="3" name="Text Placeholder 2"/>
          <p:cNvSpPr>
            <a:spLocks noGrp="1"/>
          </p:cNvSpPr>
          <p:nvPr>
            <p:ph type="body" idx="1" hasCustomPrompt="1"/>
          </p:nvPr>
        </p:nvSpPr>
        <p:spPr>
          <a:xfrm>
            <a:off x="464393" y="4616934"/>
            <a:ext cx="11263211" cy="1500187"/>
          </a:xfrm>
          <a:prstGeom prst="rect">
            <a:avLst/>
          </a:prstGeom>
        </p:spPr>
        <p:txBody>
          <a:bodyPr/>
          <a:lstStyle>
            <a:lvl1pPr marL="0" indent="0" algn="ctr">
              <a:lnSpc>
                <a:spcPct val="80000"/>
              </a:lnSpc>
              <a:buNone/>
              <a:defRPr sz="2000">
                <a:solidFill>
                  <a:schemeClr val="accent4">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additional text if needed.</a:t>
            </a:r>
          </a:p>
        </p:txBody>
      </p:sp>
      <p:cxnSp>
        <p:nvCxnSpPr>
          <p:cNvPr id="10" name="Straight Connector 9">
            <a:extLst>
              <a:ext uri="{FF2B5EF4-FFF2-40B4-BE49-F238E27FC236}">
                <a16:creationId xmlns:a16="http://schemas.microsoft.com/office/drawing/2014/main" id="{FB227AA9-BFF3-8D57-87A5-0890E5338A33}"/>
              </a:ext>
            </a:extLst>
          </p:cNvPr>
          <p:cNvCxnSpPr>
            <a:cxnSpLocks/>
          </p:cNvCxnSpPr>
          <p:nvPr userDrawn="1"/>
        </p:nvCxnSpPr>
        <p:spPr>
          <a:xfrm>
            <a:off x="4997150" y="4536673"/>
            <a:ext cx="2197699" cy="0"/>
          </a:xfrm>
          <a:prstGeom prst="line">
            <a:avLst/>
          </a:prstGeom>
          <a:ln w="28575">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and stars&#10;&#10;Description automatically generated">
            <a:extLst>
              <a:ext uri="{FF2B5EF4-FFF2-40B4-BE49-F238E27FC236}">
                <a16:creationId xmlns:a16="http://schemas.microsoft.com/office/drawing/2014/main" id="{D86543FD-7D4B-5454-EC4D-49494F4313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1701" y="1633610"/>
            <a:ext cx="1148599" cy="1148599"/>
          </a:xfrm>
          <a:prstGeom prst="rect">
            <a:avLst/>
          </a:prstGeom>
        </p:spPr>
      </p:pic>
    </p:spTree>
    <p:extLst>
      <p:ext uri="{BB962C8B-B14F-4D97-AF65-F5344CB8AC3E}">
        <p14:creationId xmlns:p14="http://schemas.microsoft.com/office/powerpoint/2010/main" val="345498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31E-B6E5-DC15-DEA1-65CA1056BD52}"/>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4" name="Content Placeholder 2">
            <a:extLst>
              <a:ext uri="{FF2B5EF4-FFF2-40B4-BE49-F238E27FC236}">
                <a16:creationId xmlns:a16="http://schemas.microsoft.com/office/drawing/2014/main" id="{2DF43E03-C2BE-088C-34F6-5137B364D7A4}"/>
              </a:ext>
            </a:extLst>
          </p:cNvPr>
          <p:cNvSpPr>
            <a:spLocks noGrp="1"/>
          </p:cNvSpPr>
          <p:nvPr>
            <p:ph idx="10"/>
          </p:nvPr>
        </p:nvSpPr>
        <p:spPr>
          <a:xfrm>
            <a:off x="595993" y="1428505"/>
            <a:ext cx="11000014" cy="4900733"/>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883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Multiline) &amp;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A98BFAA-6B38-7AEB-3CC4-3EA1C1D6CC43}"/>
              </a:ext>
            </a:extLst>
          </p:cNvPr>
          <p:cNvSpPr>
            <a:spLocks noGrp="1"/>
          </p:cNvSpPr>
          <p:nvPr>
            <p:ph type="title" hasCustomPrompt="1"/>
          </p:nvPr>
        </p:nvSpPr>
        <p:spPr>
          <a:xfrm>
            <a:off x="288774" y="644514"/>
            <a:ext cx="10612079" cy="893131"/>
          </a:xfrm>
          <a:prstGeom prst="rect">
            <a:avLst/>
          </a:prstGeom>
        </p:spPr>
        <p:txBody>
          <a:bodyPr/>
          <a:lstStyle>
            <a:lvl1pPr>
              <a:lnSpc>
                <a:spcPct val="80000"/>
              </a:lnSpc>
              <a:defRPr>
                <a:solidFill>
                  <a:schemeClr val="tx1"/>
                </a:solidFill>
              </a:defRPr>
            </a:lvl1pPr>
          </a:lstStyle>
          <a:p>
            <a:r>
              <a:rPr lang="en-US" dirty="0"/>
              <a:t>MULTILINE SLIDE TITLE </a:t>
            </a:r>
            <a:br>
              <a:rPr lang="en-US" dirty="0"/>
            </a:br>
            <a:r>
              <a:rPr lang="en-US" dirty="0"/>
              <a:t>IN ALL CAPS</a:t>
            </a:r>
          </a:p>
        </p:txBody>
      </p:sp>
      <p:sp>
        <p:nvSpPr>
          <p:cNvPr id="4" name="Content Placeholder 2">
            <a:extLst>
              <a:ext uri="{FF2B5EF4-FFF2-40B4-BE49-F238E27FC236}">
                <a16:creationId xmlns:a16="http://schemas.microsoft.com/office/drawing/2014/main" id="{29CEE214-0584-C6F7-6012-D99500775672}"/>
              </a:ext>
            </a:extLst>
          </p:cNvPr>
          <p:cNvSpPr>
            <a:spLocks noGrp="1"/>
          </p:cNvSpPr>
          <p:nvPr>
            <p:ph idx="1"/>
          </p:nvPr>
        </p:nvSpPr>
        <p:spPr>
          <a:xfrm>
            <a:off x="595993" y="1829596"/>
            <a:ext cx="11000014" cy="449964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0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BFC2-D520-F413-A00A-3D89D828A2F9}"/>
              </a:ext>
            </a:extLst>
          </p:cNvPr>
          <p:cNvSpPr>
            <a:spLocks noGrp="1"/>
          </p:cNvSpPr>
          <p:nvPr>
            <p:ph type="title" hasCustomPrompt="1"/>
          </p:nvPr>
        </p:nvSpPr>
        <p:spPr>
          <a:xfrm>
            <a:off x="288774" y="595531"/>
            <a:ext cx="10612079" cy="519016"/>
          </a:xfrm>
          <a:prstGeom prst="rect">
            <a:avLst/>
          </a:prstGeom>
        </p:spPr>
        <p:txBody>
          <a:bodyPr/>
          <a:lstStyle>
            <a:lvl1pPr>
              <a:defRPr>
                <a:solidFill>
                  <a:schemeClr val="tx1"/>
                </a:solidFill>
              </a:defRPr>
            </a:lvl1pPr>
          </a:lstStyle>
          <a:p>
            <a:r>
              <a:rPr lang="en-US" dirty="0"/>
              <a:t>SLIDE TITLE IN ALL CAPS</a:t>
            </a:r>
          </a:p>
        </p:txBody>
      </p:sp>
      <p:sp>
        <p:nvSpPr>
          <p:cNvPr id="3" name="Content Placeholder 2">
            <a:extLst>
              <a:ext uri="{FF2B5EF4-FFF2-40B4-BE49-F238E27FC236}">
                <a16:creationId xmlns:a16="http://schemas.microsoft.com/office/drawing/2014/main" id="{A1BFFBCA-0CFF-2F38-86AE-0CE7AAB1C1B5}"/>
              </a:ext>
            </a:extLst>
          </p:cNvPr>
          <p:cNvSpPr>
            <a:spLocks noGrp="1"/>
          </p:cNvSpPr>
          <p:nvPr>
            <p:ph idx="13"/>
          </p:nvPr>
        </p:nvSpPr>
        <p:spPr>
          <a:xfrm>
            <a:off x="595993" y="1428504"/>
            <a:ext cx="5216137" cy="4900733"/>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DB2A9B38-F4DB-238A-01B6-F16B5356DC86}"/>
              </a:ext>
            </a:extLst>
          </p:cNvPr>
          <p:cNvSpPr>
            <a:spLocks noGrp="1"/>
          </p:cNvSpPr>
          <p:nvPr>
            <p:ph idx="15"/>
          </p:nvPr>
        </p:nvSpPr>
        <p:spPr>
          <a:xfrm>
            <a:off x="6379870" y="1428505"/>
            <a:ext cx="5216137" cy="4900732"/>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5450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D13798-424A-B1F4-AFA7-1FF5174E19A2}"/>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2350905-3E74-6E4D-CE21-08174DFABB39}"/>
              </a:ext>
            </a:extLst>
          </p:cNvPr>
          <p:cNvSpPr/>
          <p:nvPr userDrawn="1"/>
        </p:nvSpPr>
        <p:spPr>
          <a:xfrm>
            <a:off x="0" y="-35320"/>
            <a:ext cx="12192000" cy="68580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1161"/>
      </p:ext>
    </p:extLst>
  </p:cSld>
  <p:clrMap bg1="lt1" tx1="dk1" bg2="lt2" tx2="dk2" accent1="accent1" accent2="accent2" accent3="accent3" accent4="accent4" accent5="accent5" accent6="accent6" hlink="hlink" folHlink="folHlink"/>
  <p:sldLayoutIdLst>
    <p:sldLayoutId id="2147483672" r:id="rId1"/>
    <p:sldLayoutId id="2147483661" r:id="rId2"/>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1721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681" r:id="rId4"/>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61ABE6-F518-8978-911D-834A30AD8C7A}"/>
              </a:ext>
            </a:extLst>
          </p:cNvPr>
          <p:cNvSpPr/>
          <p:nvPr userDrawn="1"/>
        </p:nvSpPr>
        <p:spPr>
          <a:xfrm>
            <a:off x="0" y="0"/>
            <a:ext cx="12192000" cy="385155"/>
          </a:xfrm>
          <a:prstGeom prst="rect">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1F17CF-5E2F-8DB7-238F-032D012C1071}"/>
              </a:ext>
            </a:extLst>
          </p:cNvPr>
          <p:cNvSpPr/>
          <p:nvPr userDrawn="1"/>
        </p:nvSpPr>
        <p:spPr>
          <a:xfrm>
            <a:off x="0" y="0"/>
            <a:ext cx="12192000" cy="357125"/>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A logo with text and stars&#10;&#10;Description automatically generated">
            <a:extLst>
              <a:ext uri="{FF2B5EF4-FFF2-40B4-BE49-F238E27FC236}">
                <a16:creationId xmlns:a16="http://schemas.microsoft.com/office/drawing/2014/main" id="{C4BDD965-6BCC-17E2-46D6-190CBA537B8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45122" y="192577"/>
            <a:ext cx="933744" cy="933744"/>
          </a:xfrm>
          <a:prstGeom prst="rect">
            <a:avLst/>
          </a:prstGeom>
        </p:spPr>
      </p:pic>
    </p:spTree>
    <p:extLst>
      <p:ext uri="{BB962C8B-B14F-4D97-AF65-F5344CB8AC3E}">
        <p14:creationId xmlns:p14="http://schemas.microsoft.com/office/powerpoint/2010/main" val="31566120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76922"/>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F3F4EB-B9C9-D491-3ED1-14DEED90D2D5}"/>
              </a:ext>
            </a:extLst>
          </p:cNvPr>
          <p:cNvSpPr/>
          <p:nvPr userDrawn="1"/>
        </p:nvSpPr>
        <p:spPr>
          <a:xfrm>
            <a:off x="0" y="-35320"/>
            <a:ext cx="12192000" cy="6893320"/>
          </a:xfrm>
          <a:prstGeom prst="rect">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D4181A-9FBD-7A54-26C1-F18734E55278}"/>
              </a:ext>
            </a:extLst>
          </p:cNvPr>
          <p:cNvSpPr/>
          <p:nvPr userDrawn="1"/>
        </p:nvSpPr>
        <p:spPr>
          <a:xfrm>
            <a:off x="0" y="-35320"/>
            <a:ext cx="12192000" cy="6858000"/>
          </a:xfrm>
          <a:prstGeom prst="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07301"/>
      </p:ext>
    </p:extLst>
  </p:cSld>
  <p:clrMap bg1="lt1" tx1="dk1" bg2="lt2" tx2="dk2" accent1="accent1" accent2="accent2" accent3="accent3" accent4="accent4" accent5="accent5" accent6="accent6" hlink="hlink" folHlink="folHlink"/>
  <p:sldLayoutIdLst>
    <p:sldLayoutId id="2147483698" r:id="rId1"/>
    <p:sldLayoutId id="2147483704" r:id="rId2"/>
    <p:sldLayoutId id="2147483703" r:id="rId3"/>
    <p:sldLayoutId id="2147483702" r:id="rId4"/>
    <p:sldLayoutId id="2147483701" r:id="rId5"/>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gov/dhs/boards-and-commissions/lepc-information/#Resources" TargetMode="External"/><Relationship Id="rId2" Type="http://schemas.openxmlformats.org/officeDocument/2006/relationships/hyperlink" Target="https://www.in.gov/dhs/boards-and-commissions/lepc-information/"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mailto:IndianaLEPC@dhs.in.gov" TargetMode="External"/><Relationship Id="rId5" Type="http://schemas.openxmlformats.org/officeDocument/2006/relationships/image" Target="../media/image14.svg"/><Relationship Id="rId10" Type="http://schemas.openxmlformats.org/officeDocument/2006/relationships/hyperlink" Target="mailto:ierc@dhs.in.gov" TargetMode="External"/><Relationship Id="rId4" Type="http://schemas.openxmlformats.org/officeDocument/2006/relationships/image" Target="../media/image13.pn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tier2.dhs.in.gov/Account/Login.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BCEA-09FF-75EE-8127-05E8A2DCF142}"/>
              </a:ext>
            </a:extLst>
          </p:cNvPr>
          <p:cNvSpPr>
            <a:spLocks noGrp="1"/>
          </p:cNvSpPr>
          <p:nvPr>
            <p:ph type="ctrTitle"/>
          </p:nvPr>
        </p:nvSpPr>
        <p:spPr>
          <a:xfrm>
            <a:off x="464394" y="2943347"/>
            <a:ext cx="11263211" cy="1712541"/>
          </a:xfrm>
        </p:spPr>
        <p:txBody>
          <a:bodyPr/>
          <a:lstStyle/>
          <a:p>
            <a:r>
              <a:rPr lang="en-US" dirty="0"/>
              <a:t>LEPC ROSTER REPORT</a:t>
            </a:r>
          </a:p>
        </p:txBody>
      </p:sp>
      <p:sp>
        <p:nvSpPr>
          <p:cNvPr id="3" name="Subtitle 2">
            <a:extLst>
              <a:ext uri="{FF2B5EF4-FFF2-40B4-BE49-F238E27FC236}">
                <a16:creationId xmlns:a16="http://schemas.microsoft.com/office/drawing/2014/main" id="{4D9E4908-9457-2041-9A4F-55011A613F30}"/>
              </a:ext>
            </a:extLst>
          </p:cNvPr>
          <p:cNvSpPr>
            <a:spLocks noGrp="1"/>
          </p:cNvSpPr>
          <p:nvPr>
            <p:ph type="subTitle" idx="1"/>
          </p:nvPr>
        </p:nvSpPr>
        <p:spPr>
          <a:xfrm>
            <a:off x="464394" y="4663840"/>
            <a:ext cx="11263210" cy="372426"/>
          </a:xfrm>
        </p:spPr>
        <p:txBody>
          <a:bodyPr/>
          <a:lstStyle/>
          <a:p>
            <a:r>
              <a:rPr lang="en-US" dirty="0"/>
              <a:t>Indiana Emergency Response Commission</a:t>
            </a:r>
          </a:p>
        </p:txBody>
      </p:sp>
      <p:sp>
        <p:nvSpPr>
          <p:cNvPr id="4" name="Text Placeholder 3">
            <a:extLst>
              <a:ext uri="{FF2B5EF4-FFF2-40B4-BE49-F238E27FC236}">
                <a16:creationId xmlns:a16="http://schemas.microsoft.com/office/drawing/2014/main" id="{E3DCAC5A-9458-9424-5DFC-D9AC66D27C6D}"/>
              </a:ext>
            </a:extLst>
          </p:cNvPr>
          <p:cNvSpPr>
            <a:spLocks noGrp="1"/>
          </p:cNvSpPr>
          <p:nvPr>
            <p:ph type="body" sz="quarter" idx="13"/>
          </p:nvPr>
        </p:nvSpPr>
        <p:spPr>
          <a:xfrm>
            <a:off x="463654" y="5012208"/>
            <a:ext cx="11263210" cy="306493"/>
          </a:xfrm>
        </p:spPr>
        <p:txBody>
          <a:bodyPr/>
          <a:lstStyle/>
          <a:p>
            <a:r>
              <a:rPr lang="en-US" dirty="0"/>
              <a:t>2025</a:t>
            </a:r>
          </a:p>
        </p:txBody>
      </p:sp>
    </p:spTree>
    <p:extLst>
      <p:ext uri="{BB962C8B-B14F-4D97-AF65-F5344CB8AC3E}">
        <p14:creationId xmlns:p14="http://schemas.microsoft.com/office/powerpoint/2010/main" val="1401941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4F1C-116B-4867-2D7F-0290769D0BAE}"/>
              </a:ext>
            </a:extLst>
          </p:cNvPr>
          <p:cNvSpPr>
            <a:spLocks noGrp="1"/>
          </p:cNvSpPr>
          <p:nvPr>
            <p:ph type="title"/>
          </p:nvPr>
        </p:nvSpPr>
        <p:spPr>
          <a:xfrm>
            <a:off x="288774" y="644514"/>
            <a:ext cx="10612079" cy="583651"/>
          </a:xfrm>
        </p:spPr>
        <p:txBody>
          <a:bodyPr/>
          <a:lstStyle/>
          <a:p>
            <a:r>
              <a:rPr lang="en-US" dirty="0"/>
              <a:t>Entering the Roster Report into Hazconnect, Cont.:</a:t>
            </a:r>
          </a:p>
        </p:txBody>
      </p:sp>
      <p:sp>
        <p:nvSpPr>
          <p:cNvPr id="3" name="Content Placeholder 2">
            <a:extLst>
              <a:ext uri="{FF2B5EF4-FFF2-40B4-BE49-F238E27FC236}">
                <a16:creationId xmlns:a16="http://schemas.microsoft.com/office/drawing/2014/main" id="{2B7F7E71-3504-3869-D54B-8CAA85427692}"/>
              </a:ext>
            </a:extLst>
          </p:cNvPr>
          <p:cNvSpPr>
            <a:spLocks noGrp="1"/>
          </p:cNvSpPr>
          <p:nvPr>
            <p:ph idx="1"/>
          </p:nvPr>
        </p:nvSpPr>
        <p:spPr>
          <a:xfrm>
            <a:off x="595992" y="1461247"/>
            <a:ext cx="11000014" cy="1192306"/>
          </a:xfrm>
        </p:spPr>
        <p:txBody>
          <a:bodyPr/>
          <a:lstStyle/>
          <a:p>
            <a:pPr marL="0" indent="0">
              <a:lnSpc>
                <a:spcPct val="150000"/>
              </a:lnSpc>
              <a:buNone/>
            </a:pPr>
            <a:r>
              <a:rPr lang="en-US" sz="1800" dirty="0"/>
              <a:t>5. (1) The boxes marked with a red asterisk must be completed. It’s best if you can complete all the information. (2) Once a member is added their information will remain in the system. If they become in-active, they will just be marked as in-active. (3) Choose </a:t>
            </a:r>
            <a:r>
              <a:rPr lang="en-US" sz="1800" u="sng" dirty="0"/>
              <a:t>save</a:t>
            </a:r>
            <a:r>
              <a:rPr lang="en-US" sz="1800" dirty="0"/>
              <a:t> when finished.</a:t>
            </a:r>
          </a:p>
        </p:txBody>
      </p:sp>
      <p:pic>
        <p:nvPicPr>
          <p:cNvPr id="5" name="Picture 4">
            <a:extLst>
              <a:ext uri="{FF2B5EF4-FFF2-40B4-BE49-F238E27FC236}">
                <a16:creationId xmlns:a16="http://schemas.microsoft.com/office/drawing/2014/main" id="{E3066D23-52F6-8977-4AC5-9A9897248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116" y="2785439"/>
            <a:ext cx="6409765" cy="3559932"/>
          </a:xfrm>
          <a:prstGeom prst="rect">
            <a:avLst/>
          </a:prstGeom>
        </p:spPr>
      </p:pic>
    </p:spTree>
    <p:extLst>
      <p:ext uri="{BB962C8B-B14F-4D97-AF65-F5344CB8AC3E}">
        <p14:creationId xmlns:p14="http://schemas.microsoft.com/office/powerpoint/2010/main" val="370732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2DCDF-1BF1-8723-F981-8CF0CBCE763F}"/>
              </a:ext>
            </a:extLst>
          </p:cNvPr>
          <p:cNvSpPr>
            <a:spLocks noGrp="1"/>
          </p:cNvSpPr>
          <p:nvPr>
            <p:ph type="title"/>
          </p:nvPr>
        </p:nvSpPr>
        <p:spPr>
          <a:xfrm>
            <a:off x="288774" y="644514"/>
            <a:ext cx="10612079" cy="583651"/>
          </a:xfrm>
        </p:spPr>
        <p:txBody>
          <a:bodyPr/>
          <a:lstStyle/>
          <a:p>
            <a:r>
              <a:rPr lang="en-US" dirty="0"/>
              <a:t>Entering the Roster Report into Hazconnect, Cont.:</a:t>
            </a:r>
          </a:p>
        </p:txBody>
      </p:sp>
      <p:sp>
        <p:nvSpPr>
          <p:cNvPr id="3" name="Content Placeholder 2">
            <a:extLst>
              <a:ext uri="{FF2B5EF4-FFF2-40B4-BE49-F238E27FC236}">
                <a16:creationId xmlns:a16="http://schemas.microsoft.com/office/drawing/2014/main" id="{0065B9E8-CA2E-7F2A-F747-91663A4FF2C6}"/>
              </a:ext>
            </a:extLst>
          </p:cNvPr>
          <p:cNvSpPr>
            <a:spLocks noGrp="1"/>
          </p:cNvSpPr>
          <p:nvPr>
            <p:ph idx="1"/>
          </p:nvPr>
        </p:nvSpPr>
        <p:spPr>
          <a:xfrm>
            <a:off x="595993" y="1228165"/>
            <a:ext cx="11000014" cy="815788"/>
          </a:xfrm>
        </p:spPr>
        <p:txBody>
          <a:bodyPr/>
          <a:lstStyle/>
          <a:p>
            <a:pPr marL="0" indent="0">
              <a:lnSpc>
                <a:spcPct val="150000"/>
              </a:lnSpc>
              <a:buNone/>
            </a:pPr>
            <a:r>
              <a:rPr lang="en-US" sz="2000" dirty="0"/>
              <a:t>6. A green box will appear at the top of the screen when you have successfully added a member to the roster.</a:t>
            </a:r>
          </a:p>
        </p:txBody>
      </p:sp>
      <p:pic>
        <p:nvPicPr>
          <p:cNvPr id="6" name="Picture 5" descr="Graphical user interface, application&#10;&#10;AI-generated content may be incorrect.">
            <a:extLst>
              <a:ext uri="{FF2B5EF4-FFF2-40B4-BE49-F238E27FC236}">
                <a16:creationId xmlns:a16="http://schemas.microsoft.com/office/drawing/2014/main" id="{08AC3E60-A780-C894-7CA8-A057986CE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364" y="2043953"/>
            <a:ext cx="6535271" cy="4169533"/>
          </a:xfrm>
          <a:prstGeom prst="rect">
            <a:avLst/>
          </a:prstGeom>
        </p:spPr>
      </p:pic>
    </p:spTree>
    <p:extLst>
      <p:ext uri="{BB962C8B-B14F-4D97-AF65-F5344CB8AC3E}">
        <p14:creationId xmlns:p14="http://schemas.microsoft.com/office/powerpoint/2010/main" val="240933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7682-FB4C-09B2-1E05-58EF86C6B483}"/>
              </a:ext>
            </a:extLst>
          </p:cNvPr>
          <p:cNvSpPr>
            <a:spLocks noGrp="1"/>
          </p:cNvSpPr>
          <p:nvPr>
            <p:ph type="title"/>
          </p:nvPr>
        </p:nvSpPr>
        <p:spPr>
          <a:xfrm>
            <a:off x="288774" y="644515"/>
            <a:ext cx="10612079" cy="547792"/>
          </a:xfrm>
        </p:spPr>
        <p:txBody>
          <a:bodyPr/>
          <a:lstStyle/>
          <a:p>
            <a:r>
              <a:rPr lang="en-US" dirty="0"/>
              <a:t>Entering the Roster Report into Hazconnect, Cont.:</a:t>
            </a:r>
          </a:p>
        </p:txBody>
      </p:sp>
      <p:sp>
        <p:nvSpPr>
          <p:cNvPr id="3" name="Content Placeholder 2">
            <a:extLst>
              <a:ext uri="{FF2B5EF4-FFF2-40B4-BE49-F238E27FC236}">
                <a16:creationId xmlns:a16="http://schemas.microsoft.com/office/drawing/2014/main" id="{792DA471-8414-E741-D7A2-E49263995860}"/>
              </a:ext>
            </a:extLst>
          </p:cNvPr>
          <p:cNvSpPr>
            <a:spLocks noGrp="1"/>
          </p:cNvSpPr>
          <p:nvPr>
            <p:ph idx="1"/>
          </p:nvPr>
        </p:nvSpPr>
        <p:spPr>
          <a:xfrm>
            <a:off x="595993" y="1192307"/>
            <a:ext cx="11000014" cy="1299882"/>
          </a:xfrm>
        </p:spPr>
        <p:txBody>
          <a:bodyPr/>
          <a:lstStyle/>
          <a:p>
            <a:pPr marL="0" indent="0">
              <a:lnSpc>
                <a:spcPct val="150000"/>
              </a:lnSpc>
              <a:buNone/>
            </a:pPr>
            <a:r>
              <a:rPr lang="en-US" sz="1800" dirty="0"/>
              <a:t>7. After you have entered 12 members (one Primary in each career category), the report will let you proceed and a </a:t>
            </a:r>
            <a:r>
              <a:rPr lang="en-US" sz="1800" b="1" dirty="0"/>
              <a:t>CONTINUE</a:t>
            </a:r>
            <a:r>
              <a:rPr lang="en-US" sz="1800" dirty="0"/>
              <a:t> button will appear in the bottom right corner of the page. (If you don’t have at least 12 Primary, one in each job category the report won’t let you advance to the next step.)</a:t>
            </a:r>
          </a:p>
        </p:txBody>
      </p:sp>
      <p:pic>
        <p:nvPicPr>
          <p:cNvPr id="5" name="Picture 4" descr="Graphical user interface, application, email&#10;&#10;AI-generated content may be incorrect.">
            <a:extLst>
              <a:ext uri="{FF2B5EF4-FFF2-40B4-BE49-F238E27FC236}">
                <a16:creationId xmlns:a16="http://schemas.microsoft.com/office/drawing/2014/main" id="{B4EB9CEE-EA45-F01B-E330-B07EFD650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3" y="2492189"/>
            <a:ext cx="6006353" cy="3721296"/>
          </a:xfrm>
          <a:prstGeom prst="rect">
            <a:avLst/>
          </a:prstGeom>
        </p:spPr>
      </p:pic>
    </p:spTree>
    <p:extLst>
      <p:ext uri="{BB962C8B-B14F-4D97-AF65-F5344CB8AC3E}">
        <p14:creationId xmlns:p14="http://schemas.microsoft.com/office/powerpoint/2010/main" val="407125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D2AE-18AA-2BD2-D3FB-F00EB6F49F42}"/>
              </a:ext>
            </a:extLst>
          </p:cNvPr>
          <p:cNvSpPr>
            <a:spLocks noGrp="1"/>
          </p:cNvSpPr>
          <p:nvPr>
            <p:ph type="title"/>
          </p:nvPr>
        </p:nvSpPr>
        <p:spPr>
          <a:xfrm>
            <a:off x="288774" y="595531"/>
            <a:ext cx="10612079" cy="605740"/>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68CD046B-7C56-B2E8-3E26-7A176FDE2D85}"/>
              </a:ext>
            </a:extLst>
          </p:cNvPr>
          <p:cNvSpPr>
            <a:spLocks noGrp="1"/>
          </p:cNvSpPr>
          <p:nvPr>
            <p:ph idx="10"/>
          </p:nvPr>
        </p:nvSpPr>
        <p:spPr>
          <a:xfrm>
            <a:off x="595993" y="1201272"/>
            <a:ext cx="11000014" cy="744070"/>
          </a:xfrm>
        </p:spPr>
        <p:txBody>
          <a:bodyPr/>
          <a:lstStyle/>
          <a:p>
            <a:pPr marL="0" indent="0">
              <a:lnSpc>
                <a:spcPct val="150000"/>
              </a:lnSpc>
              <a:buNone/>
            </a:pPr>
            <a:r>
              <a:rPr lang="en-US" sz="2000" dirty="0"/>
              <a:t>8. When certifying the report step (1) check the </a:t>
            </a:r>
            <a:r>
              <a:rPr lang="en-US" sz="2000" u="sng" dirty="0"/>
              <a:t>certify box</a:t>
            </a:r>
            <a:r>
              <a:rPr lang="en-US" sz="2000" dirty="0"/>
              <a:t> and fill in the information with the asterisks. Step (2) choose the </a:t>
            </a:r>
            <a:r>
              <a:rPr lang="en-US" sz="2000" u="sng" dirty="0"/>
              <a:t>submit</a:t>
            </a:r>
            <a:r>
              <a:rPr lang="en-US" sz="2000" dirty="0"/>
              <a:t> button. </a:t>
            </a:r>
          </a:p>
        </p:txBody>
      </p:sp>
      <p:pic>
        <p:nvPicPr>
          <p:cNvPr id="6" name="Picture 5" descr="Graphical user interface, application&#10;&#10;AI-generated content may be incorrect.">
            <a:extLst>
              <a:ext uri="{FF2B5EF4-FFF2-40B4-BE49-F238E27FC236}">
                <a16:creationId xmlns:a16="http://schemas.microsoft.com/office/drawing/2014/main" id="{078DC066-95C5-44AE-3342-838E21277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0" y="2214282"/>
            <a:ext cx="7019365" cy="4048187"/>
          </a:xfrm>
          <a:prstGeom prst="rect">
            <a:avLst/>
          </a:prstGeom>
        </p:spPr>
      </p:pic>
    </p:spTree>
    <p:extLst>
      <p:ext uri="{BB962C8B-B14F-4D97-AF65-F5344CB8AC3E}">
        <p14:creationId xmlns:p14="http://schemas.microsoft.com/office/powerpoint/2010/main" val="163871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5D90-112D-63F8-E977-DF8CB4A966D8}"/>
              </a:ext>
            </a:extLst>
          </p:cNvPr>
          <p:cNvSpPr>
            <a:spLocks noGrp="1"/>
          </p:cNvSpPr>
          <p:nvPr>
            <p:ph type="title"/>
          </p:nvPr>
        </p:nvSpPr>
        <p:spPr>
          <a:xfrm>
            <a:off x="288774" y="595531"/>
            <a:ext cx="10612079" cy="605740"/>
          </a:xfrm>
        </p:spPr>
        <p:txBody>
          <a:bodyPr/>
          <a:lstStyle/>
          <a:p>
            <a:r>
              <a:rPr lang="en-US" dirty="0"/>
              <a:t>Entering the Legal Notice Report, Cont.:</a:t>
            </a:r>
          </a:p>
        </p:txBody>
      </p:sp>
      <p:sp>
        <p:nvSpPr>
          <p:cNvPr id="3" name="Content Placeholder 2">
            <a:extLst>
              <a:ext uri="{FF2B5EF4-FFF2-40B4-BE49-F238E27FC236}">
                <a16:creationId xmlns:a16="http://schemas.microsoft.com/office/drawing/2014/main" id="{3B94F9F1-16B9-B104-6A65-1CD56E35BD94}"/>
              </a:ext>
            </a:extLst>
          </p:cNvPr>
          <p:cNvSpPr>
            <a:spLocks noGrp="1"/>
          </p:cNvSpPr>
          <p:nvPr>
            <p:ph idx="10"/>
          </p:nvPr>
        </p:nvSpPr>
        <p:spPr>
          <a:xfrm>
            <a:off x="595993" y="1281952"/>
            <a:ext cx="11000014" cy="919505"/>
          </a:xfrm>
        </p:spPr>
        <p:txBody>
          <a:bodyPr/>
          <a:lstStyle/>
          <a:p>
            <a:pPr marL="0" indent="0">
              <a:lnSpc>
                <a:spcPct val="150000"/>
              </a:lnSpc>
              <a:buNone/>
            </a:pPr>
            <a:r>
              <a:rPr lang="en-US" sz="2000" dirty="0"/>
              <a:t>9. After you have submitted the report, you will see confirmation in a green box saying that it was certified successfully. You have completed the report.</a:t>
            </a:r>
          </a:p>
        </p:txBody>
      </p:sp>
      <p:pic>
        <p:nvPicPr>
          <p:cNvPr id="5" name="Picture 4">
            <a:extLst>
              <a:ext uri="{FF2B5EF4-FFF2-40B4-BE49-F238E27FC236}">
                <a16:creationId xmlns:a16="http://schemas.microsoft.com/office/drawing/2014/main" id="{73B5568D-164C-0FBB-EDED-69B8C3698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76" y="2201457"/>
            <a:ext cx="7404847" cy="4061012"/>
          </a:xfrm>
          <a:prstGeom prst="rect">
            <a:avLst/>
          </a:prstGeom>
        </p:spPr>
      </p:pic>
    </p:spTree>
    <p:extLst>
      <p:ext uri="{BB962C8B-B14F-4D97-AF65-F5344CB8AC3E}">
        <p14:creationId xmlns:p14="http://schemas.microsoft.com/office/powerpoint/2010/main" val="3773971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4291-E3DC-822A-0FE8-F1D357220017}"/>
              </a:ext>
            </a:extLst>
          </p:cNvPr>
          <p:cNvSpPr>
            <a:spLocks noGrp="1"/>
          </p:cNvSpPr>
          <p:nvPr>
            <p:ph type="title"/>
          </p:nvPr>
        </p:nvSpPr>
        <p:spPr/>
        <p:txBody>
          <a:bodyPr/>
          <a:lstStyle/>
          <a:p>
            <a:r>
              <a:rPr lang="en-US" dirty="0"/>
              <a:t>Roster Appointments and Removal Requests Explained:</a:t>
            </a:r>
          </a:p>
        </p:txBody>
      </p:sp>
      <p:sp>
        <p:nvSpPr>
          <p:cNvPr id="3" name="Content Placeholder 2">
            <a:extLst>
              <a:ext uri="{FF2B5EF4-FFF2-40B4-BE49-F238E27FC236}">
                <a16:creationId xmlns:a16="http://schemas.microsoft.com/office/drawing/2014/main" id="{2D7CE413-F2CC-3FF3-5D90-DCCA13252840}"/>
              </a:ext>
            </a:extLst>
          </p:cNvPr>
          <p:cNvSpPr>
            <a:spLocks noGrp="1"/>
          </p:cNvSpPr>
          <p:nvPr>
            <p:ph idx="1"/>
          </p:nvPr>
        </p:nvSpPr>
        <p:spPr>
          <a:xfrm>
            <a:off x="595993" y="1537645"/>
            <a:ext cx="11000014" cy="4675841"/>
          </a:xfrm>
        </p:spPr>
        <p:txBody>
          <a:bodyPr/>
          <a:lstStyle/>
          <a:p>
            <a:pPr>
              <a:lnSpc>
                <a:spcPct val="150000"/>
              </a:lnSpc>
            </a:pPr>
            <a:r>
              <a:rPr lang="en-US" sz="1800" dirty="0"/>
              <a:t>There is a new procedure for changes to the LEPC rosters. The new procedure requires the LEPC to request appointments and/or removals of members to each LEPC. </a:t>
            </a:r>
          </a:p>
          <a:p>
            <a:pPr lvl="1">
              <a:lnSpc>
                <a:spcPct val="150000"/>
              </a:lnSpc>
            </a:pPr>
            <a:r>
              <a:rPr lang="en-US" sz="1800" dirty="0"/>
              <a:t>To request changes the LEPC must fill out either an appointment request letter or a removal request letter for any member coming or going to or from the LEPC. </a:t>
            </a:r>
          </a:p>
          <a:p>
            <a:pPr lvl="1">
              <a:lnSpc>
                <a:spcPct val="150000"/>
              </a:lnSpc>
            </a:pPr>
            <a:r>
              <a:rPr lang="en-US" sz="1800" dirty="0"/>
              <a:t>The Letter templates can be found here: </a:t>
            </a:r>
            <a:r>
              <a:rPr lang="en-US" sz="1800" dirty="0">
                <a:hlinkClick r:id="rId2"/>
              </a:rPr>
              <a:t>DHS: Local Emergency Planning Committees</a:t>
            </a:r>
            <a:endParaRPr lang="en-US" sz="1800" dirty="0"/>
          </a:p>
          <a:p>
            <a:pPr lvl="1">
              <a:lnSpc>
                <a:spcPct val="150000"/>
              </a:lnSpc>
            </a:pPr>
            <a:r>
              <a:rPr lang="en-US" sz="1800" dirty="0"/>
              <a:t>The LEPC will then conduct business as usual, (appointing new members, removing members and conducting votes in a valid meeting as usual.)</a:t>
            </a:r>
          </a:p>
          <a:p>
            <a:pPr>
              <a:lnSpc>
                <a:spcPct val="150000"/>
              </a:lnSpc>
            </a:pPr>
            <a:r>
              <a:rPr lang="en-US" sz="1800" dirty="0"/>
              <a:t>You can find lists of Instructions at </a:t>
            </a:r>
            <a:r>
              <a:rPr lang="en-US" sz="1800" dirty="0">
                <a:hlinkClick r:id="rId3"/>
              </a:rPr>
              <a:t>DHS: Local Emergency Planning Committees</a:t>
            </a:r>
            <a:r>
              <a:rPr lang="en-US" sz="1800" dirty="0"/>
              <a:t> and </a:t>
            </a:r>
            <a:r>
              <a:rPr lang="en-US" sz="1800" dirty="0">
                <a:hlinkClick r:id="rId3"/>
              </a:rPr>
              <a:t>https://www.in.gov/dhs/boards-and-commissions/lepc-information/#Resources</a:t>
            </a:r>
            <a:r>
              <a:rPr lang="en-US" sz="1800" dirty="0"/>
              <a:t> </a:t>
            </a:r>
          </a:p>
          <a:p>
            <a:pPr>
              <a:lnSpc>
                <a:spcPct val="150000"/>
              </a:lnSpc>
            </a:pPr>
            <a:r>
              <a:rPr lang="en-US" sz="1800" dirty="0"/>
              <a:t>After the IERC votes on the roster requests, each LEPC will receive final letters of appointments and removals for the members from the IERC.</a:t>
            </a:r>
          </a:p>
        </p:txBody>
      </p:sp>
    </p:spTree>
    <p:extLst>
      <p:ext uri="{BB962C8B-B14F-4D97-AF65-F5344CB8AC3E}">
        <p14:creationId xmlns:p14="http://schemas.microsoft.com/office/powerpoint/2010/main" val="258401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FEEDBACK IS WELCOMED</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p:txBody>
          <a:bodyPr/>
          <a:lstStyle/>
          <a:p>
            <a:pPr marL="0" indent="0">
              <a:buNone/>
            </a:pPr>
            <a:r>
              <a:rPr lang="en-US" sz="2000" dirty="0"/>
              <a:t>If you have any feedback or questions, contact the IERC inbox or your LEPC Program Manager:</a:t>
            </a:r>
          </a:p>
        </p:txBody>
      </p:sp>
      <p:pic>
        <p:nvPicPr>
          <p:cNvPr id="5" name="Graphic 4">
            <a:extLst>
              <a:ext uri="{FF2B5EF4-FFF2-40B4-BE49-F238E27FC236}">
                <a16:creationId xmlns:a16="http://schemas.microsoft.com/office/drawing/2014/main" id="{3BB9360A-972D-46EF-3FAA-7149894B8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4920" y="5260099"/>
            <a:ext cx="1716337" cy="1115459"/>
          </a:xfrm>
          <a:prstGeom prst="rect">
            <a:avLst/>
          </a:prstGeom>
        </p:spPr>
      </p:pic>
      <p:pic>
        <p:nvPicPr>
          <p:cNvPr id="7" name="Graphic 6">
            <a:extLst>
              <a:ext uri="{FF2B5EF4-FFF2-40B4-BE49-F238E27FC236}">
                <a16:creationId xmlns:a16="http://schemas.microsoft.com/office/drawing/2014/main" id="{215E48BC-411A-395B-2878-8CD3F8A16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284888" y="5194576"/>
            <a:ext cx="1512193" cy="1180982"/>
          </a:xfrm>
          <a:prstGeom prst="rect">
            <a:avLst/>
          </a:prstGeom>
        </p:spPr>
      </p:pic>
      <p:grpSp>
        <p:nvGrpSpPr>
          <p:cNvPr id="12" name="Group 11">
            <a:extLst>
              <a:ext uri="{FF2B5EF4-FFF2-40B4-BE49-F238E27FC236}">
                <a16:creationId xmlns:a16="http://schemas.microsoft.com/office/drawing/2014/main" id="{00A776E1-9459-FF99-93FC-D00707ACAFE8}"/>
              </a:ext>
            </a:extLst>
          </p:cNvPr>
          <p:cNvGrpSpPr/>
          <p:nvPr/>
        </p:nvGrpSpPr>
        <p:grpSpPr>
          <a:xfrm>
            <a:off x="5230339" y="4867946"/>
            <a:ext cx="1731323" cy="1448714"/>
            <a:chOff x="7840111" y="5126354"/>
            <a:chExt cx="1731323" cy="1448714"/>
          </a:xfrm>
          <a:solidFill>
            <a:schemeClr val="accent1"/>
          </a:solidFill>
        </p:grpSpPr>
        <p:pic>
          <p:nvPicPr>
            <p:cNvPr id="9" name="Graphic 8">
              <a:extLst>
                <a:ext uri="{FF2B5EF4-FFF2-40B4-BE49-F238E27FC236}">
                  <a16:creationId xmlns:a16="http://schemas.microsoft.com/office/drawing/2014/main" id="{21FB1D3D-FA63-3188-4CB2-A9F82D5EE4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40111" y="5126354"/>
              <a:ext cx="1731323" cy="1189258"/>
            </a:xfrm>
            <a:prstGeom prst="rect">
              <a:avLst/>
            </a:prstGeom>
          </p:spPr>
        </p:pic>
        <p:pic>
          <p:nvPicPr>
            <p:cNvPr id="11" name="Graphic 10">
              <a:extLst>
                <a:ext uri="{FF2B5EF4-FFF2-40B4-BE49-F238E27FC236}">
                  <a16:creationId xmlns:a16="http://schemas.microsoft.com/office/drawing/2014/main" id="{C290585E-78CF-B7E2-12B1-C64B4DE356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159228">
              <a:off x="8965791" y="6313781"/>
              <a:ext cx="358169" cy="261287"/>
            </a:xfrm>
            <a:prstGeom prst="rect">
              <a:avLst/>
            </a:prstGeom>
          </p:spPr>
        </p:pic>
      </p:grpSp>
      <p:sp>
        <p:nvSpPr>
          <p:cNvPr id="13" name="Content Placeholder 1">
            <a:extLst>
              <a:ext uri="{FF2B5EF4-FFF2-40B4-BE49-F238E27FC236}">
                <a16:creationId xmlns:a16="http://schemas.microsoft.com/office/drawing/2014/main" id="{63CA1A5E-9DDD-43F3-5B3B-76A835865CDE}"/>
              </a:ext>
            </a:extLst>
          </p:cNvPr>
          <p:cNvSpPr txBox="1">
            <a:spLocks/>
          </p:cNvSpPr>
          <p:nvPr/>
        </p:nvSpPr>
        <p:spPr>
          <a:xfrm>
            <a:off x="442623" y="2698376"/>
            <a:ext cx="11306754" cy="14289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hlinkClick r:id="rId10"/>
              </a:rPr>
              <a:t>ierc@dhs.in.gov</a:t>
            </a:r>
            <a:r>
              <a:rPr lang="en-US" sz="3600" b="1" dirty="0"/>
              <a:t> and </a:t>
            </a:r>
            <a:r>
              <a:rPr lang="en-US" sz="3600" b="1" dirty="0">
                <a:hlinkClick r:id="rId11"/>
              </a:rPr>
              <a:t>IndianaLEPC@dhs.in.gov</a:t>
            </a:r>
            <a:r>
              <a:rPr lang="en-US" sz="3600" b="1" dirty="0"/>
              <a:t> </a:t>
            </a:r>
          </a:p>
        </p:txBody>
      </p:sp>
      <p:pic>
        <p:nvPicPr>
          <p:cNvPr id="14" name="Graphic 13">
            <a:extLst>
              <a:ext uri="{FF2B5EF4-FFF2-40B4-BE49-F238E27FC236}">
                <a16:creationId xmlns:a16="http://schemas.microsoft.com/office/drawing/2014/main" id="{EE457D82-91E1-FB5A-F676-1DD0AEABAC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10691">
            <a:off x="7784271" y="4532708"/>
            <a:ext cx="283012" cy="427529"/>
          </a:xfrm>
          <a:prstGeom prst="rect">
            <a:avLst/>
          </a:prstGeom>
        </p:spPr>
      </p:pic>
      <p:pic>
        <p:nvPicPr>
          <p:cNvPr id="15" name="Graphic 14">
            <a:extLst>
              <a:ext uri="{FF2B5EF4-FFF2-40B4-BE49-F238E27FC236}">
                <a16:creationId xmlns:a16="http://schemas.microsoft.com/office/drawing/2014/main" id="{DE831DD4-3FDE-C5A4-A7AC-75E1EC478F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89309" flipH="1">
            <a:off x="4251942" y="4524757"/>
            <a:ext cx="283012" cy="427529"/>
          </a:xfrm>
          <a:prstGeom prst="rect">
            <a:avLst/>
          </a:prstGeom>
        </p:spPr>
      </p:pic>
      <p:pic>
        <p:nvPicPr>
          <p:cNvPr id="16" name="Graphic 15">
            <a:extLst>
              <a:ext uri="{FF2B5EF4-FFF2-40B4-BE49-F238E27FC236}">
                <a16:creationId xmlns:a16="http://schemas.microsoft.com/office/drawing/2014/main" id="{9EE76D80-D208-5518-C2F5-66B5AFF514A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332677">
            <a:off x="5954493" y="4103473"/>
            <a:ext cx="283012" cy="427529"/>
          </a:xfrm>
          <a:prstGeom prst="rect">
            <a:avLst/>
          </a:prstGeom>
        </p:spPr>
      </p:pic>
    </p:spTree>
    <p:extLst>
      <p:ext uri="{BB962C8B-B14F-4D97-AF65-F5344CB8AC3E}">
        <p14:creationId xmlns:p14="http://schemas.microsoft.com/office/powerpoint/2010/main" val="260779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96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717D-47E6-132C-19EB-561BB27ED935}"/>
              </a:ext>
            </a:extLst>
          </p:cNvPr>
          <p:cNvSpPr>
            <a:spLocks noGrp="1"/>
          </p:cNvSpPr>
          <p:nvPr>
            <p:ph type="title"/>
          </p:nvPr>
        </p:nvSpPr>
        <p:spPr>
          <a:xfrm>
            <a:off x="831850" y="2841810"/>
            <a:ext cx="10515600" cy="2187389"/>
          </a:xfrm>
        </p:spPr>
        <p:txBody>
          <a:bodyPr/>
          <a:lstStyle/>
          <a:p>
            <a:r>
              <a:rPr lang="en-US" dirty="0"/>
              <a:t>LEPC Roster Reports</a:t>
            </a:r>
            <a:br>
              <a:rPr lang="en-US" dirty="0"/>
            </a:br>
            <a:endParaRPr lang="en-US" dirty="0"/>
          </a:p>
        </p:txBody>
      </p:sp>
      <p:sp>
        <p:nvSpPr>
          <p:cNvPr id="3" name="Text Placeholder 2">
            <a:extLst>
              <a:ext uri="{FF2B5EF4-FFF2-40B4-BE49-F238E27FC236}">
                <a16:creationId xmlns:a16="http://schemas.microsoft.com/office/drawing/2014/main" id="{91AA6072-AFCB-D853-FCC4-A8C3E1B21041}"/>
              </a:ext>
            </a:extLst>
          </p:cNvPr>
          <p:cNvSpPr>
            <a:spLocks noGrp="1"/>
          </p:cNvSpPr>
          <p:nvPr>
            <p:ph type="body" idx="1"/>
          </p:nvPr>
        </p:nvSpPr>
        <p:spPr>
          <a:xfrm>
            <a:off x="831850" y="4616937"/>
            <a:ext cx="10515600" cy="1577675"/>
          </a:xfrm>
        </p:spPr>
        <p:txBody>
          <a:bodyPr/>
          <a:lstStyle/>
          <a:p>
            <a:r>
              <a:rPr lang="en-US" dirty="0"/>
              <a:t>Why Do LEPCs Need A Roster </a:t>
            </a:r>
          </a:p>
          <a:p>
            <a:r>
              <a:rPr lang="en-US" dirty="0"/>
              <a:t>Helpful Reminders</a:t>
            </a:r>
          </a:p>
          <a:p>
            <a:r>
              <a:rPr lang="en-US" dirty="0"/>
              <a:t>How To Enter the Report Into Hazconnect</a:t>
            </a:r>
          </a:p>
          <a:p>
            <a:r>
              <a:rPr lang="en-US" dirty="0"/>
              <a:t> Roster Update Requests Explained</a:t>
            </a:r>
          </a:p>
        </p:txBody>
      </p:sp>
    </p:spTree>
    <p:extLst>
      <p:ext uri="{BB962C8B-B14F-4D97-AF65-F5344CB8AC3E}">
        <p14:creationId xmlns:p14="http://schemas.microsoft.com/office/powerpoint/2010/main" val="305949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929EAF-8E15-BF17-57A7-15367358E4BE}"/>
              </a:ext>
            </a:extLst>
          </p:cNvPr>
          <p:cNvSpPr>
            <a:spLocks noGrp="1"/>
          </p:cNvSpPr>
          <p:nvPr>
            <p:ph type="title"/>
          </p:nvPr>
        </p:nvSpPr>
        <p:spPr>
          <a:xfrm>
            <a:off x="288774" y="595531"/>
            <a:ext cx="10612079" cy="1018116"/>
          </a:xfrm>
        </p:spPr>
        <p:txBody>
          <a:bodyPr/>
          <a:lstStyle/>
          <a:p>
            <a:r>
              <a:rPr lang="en-US" dirty="0"/>
              <a:t>Why do the LEPCs need a Roster Report</a:t>
            </a:r>
          </a:p>
        </p:txBody>
      </p:sp>
      <p:sp>
        <p:nvSpPr>
          <p:cNvPr id="2" name="Content Placeholder 1">
            <a:extLst>
              <a:ext uri="{FF2B5EF4-FFF2-40B4-BE49-F238E27FC236}">
                <a16:creationId xmlns:a16="http://schemas.microsoft.com/office/drawing/2014/main" id="{6D2FF874-D9CE-6B06-1B16-F9A833DF44E4}"/>
              </a:ext>
            </a:extLst>
          </p:cNvPr>
          <p:cNvSpPr>
            <a:spLocks noGrp="1"/>
          </p:cNvSpPr>
          <p:nvPr>
            <p:ph idx="10"/>
          </p:nvPr>
        </p:nvSpPr>
        <p:spPr>
          <a:xfrm>
            <a:off x="595993" y="1783977"/>
            <a:ext cx="11000014" cy="4097026"/>
          </a:xfrm>
        </p:spPr>
        <p:txBody>
          <a:bodyPr/>
          <a:lstStyle/>
          <a:p>
            <a:pPr marL="0" indent="0" algn="ctr">
              <a:lnSpc>
                <a:spcPct val="150000"/>
              </a:lnSpc>
              <a:buNone/>
            </a:pPr>
            <a:r>
              <a:rPr lang="en-US" sz="2000" dirty="0"/>
              <a:t>LEPCs must comply with Indiana Codes, 4-2-7-3, 13-25-1-6, 13-25-2-5, 13-25- 2-10.6(b), 13-25-2-10.7 and 13-25-2-14 to receive funding. To meet funding and IERC requirements, the following documents/information must be submitted annually through the LEPC online reporting system (</a:t>
            </a:r>
            <a:r>
              <a:rPr lang="en-US" sz="2000" dirty="0">
                <a:hlinkClick r:id="rId2"/>
              </a:rPr>
              <a:t>Hazconnect</a:t>
            </a:r>
            <a:r>
              <a:rPr lang="en-US" sz="2000" dirty="0"/>
              <a:t>) at </a:t>
            </a:r>
          </a:p>
          <a:p>
            <a:pPr marL="0" indent="0" algn="ctr">
              <a:lnSpc>
                <a:spcPct val="150000"/>
              </a:lnSpc>
              <a:buNone/>
            </a:pPr>
            <a:r>
              <a:rPr lang="en-US" sz="2000" dirty="0"/>
              <a:t> </a:t>
            </a:r>
            <a:r>
              <a:rPr lang="en-US" sz="2000" dirty="0">
                <a:hlinkClick r:id="rId2"/>
              </a:rPr>
              <a:t>https://tier2.dhs.in.gov/Account/Login.aspx</a:t>
            </a:r>
            <a:r>
              <a:rPr lang="en-US" sz="2000" dirty="0"/>
              <a:t> </a:t>
            </a:r>
          </a:p>
        </p:txBody>
      </p:sp>
    </p:spTree>
    <p:extLst>
      <p:ext uri="{BB962C8B-B14F-4D97-AF65-F5344CB8AC3E}">
        <p14:creationId xmlns:p14="http://schemas.microsoft.com/office/powerpoint/2010/main" val="281204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99635-1121-14FC-8AFC-A548637BD9D4}"/>
              </a:ext>
            </a:extLst>
          </p:cNvPr>
          <p:cNvSpPr>
            <a:spLocks noGrp="1"/>
          </p:cNvSpPr>
          <p:nvPr>
            <p:ph type="title"/>
          </p:nvPr>
        </p:nvSpPr>
        <p:spPr>
          <a:xfrm>
            <a:off x="288774" y="595531"/>
            <a:ext cx="10612079" cy="519016"/>
          </a:xfrm>
        </p:spPr>
        <p:txBody>
          <a:bodyPr/>
          <a:lstStyle/>
          <a:p>
            <a:r>
              <a:rPr lang="en-US" dirty="0"/>
              <a:t>HELPFUL REMINDERS:</a:t>
            </a:r>
          </a:p>
        </p:txBody>
      </p:sp>
      <p:sp>
        <p:nvSpPr>
          <p:cNvPr id="2" name="Content Placeholder 1">
            <a:extLst>
              <a:ext uri="{FF2B5EF4-FFF2-40B4-BE49-F238E27FC236}">
                <a16:creationId xmlns:a16="http://schemas.microsoft.com/office/drawing/2014/main" id="{6D811664-6B30-A375-4045-830ADA35B2AE}"/>
              </a:ext>
            </a:extLst>
          </p:cNvPr>
          <p:cNvSpPr>
            <a:spLocks noGrp="1"/>
          </p:cNvSpPr>
          <p:nvPr>
            <p:ph idx="10"/>
          </p:nvPr>
        </p:nvSpPr>
        <p:spPr>
          <a:xfrm>
            <a:off x="625208" y="1218262"/>
            <a:ext cx="10941583" cy="5044207"/>
          </a:xfrm>
        </p:spPr>
        <p:txBody>
          <a:bodyPr/>
          <a:lstStyle/>
          <a:p>
            <a:pPr>
              <a:lnSpc>
                <a:spcPct val="150000"/>
              </a:lnSpc>
            </a:pPr>
            <a:r>
              <a:rPr lang="en-US" sz="2000" dirty="0"/>
              <a:t>The Roster Report is due in Hazconnect by, </a:t>
            </a:r>
            <a:r>
              <a:rPr lang="en-US" sz="2000" u="sng" dirty="0"/>
              <a:t>April 30</a:t>
            </a:r>
            <a:r>
              <a:rPr lang="en-US" sz="2000" dirty="0"/>
              <a:t> of each year.</a:t>
            </a:r>
          </a:p>
          <a:p>
            <a:pPr>
              <a:lnSpc>
                <a:spcPct val="150000"/>
              </a:lnSpc>
            </a:pPr>
            <a:r>
              <a:rPr lang="en-US" sz="2000" dirty="0"/>
              <a:t>The LEPC must review and vote to approve the Roster for the current year before uploading into Hazconnect. The roster should reflect current member status and information.</a:t>
            </a:r>
          </a:p>
          <a:p>
            <a:pPr>
              <a:lnSpc>
                <a:spcPct val="150000"/>
              </a:lnSpc>
            </a:pPr>
            <a:r>
              <a:rPr lang="en-US" sz="2000" dirty="0"/>
              <a:t>The Roster must include at least 12 members (listed as primary), one in each career category. The 12 categories are; broadcast/print media, community groups, emergency management, emergency medical services, environment, fire department, health, hospitals, industry, law enforcement, local/state government and transportation.</a:t>
            </a:r>
          </a:p>
          <a:p>
            <a:pPr>
              <a:lnSpc>
                <a:spcPct val="150000"/>
              </a:lnSpc>
            </a:pPr>
            <a:r>
              <a:rPr lang="en-US" sz="2000" dirty="0"/>
              <a:t>A person listed as primary can have as many people listed as proxies as they deem necessary but only one of those will count for voting purposes and quorum in a meeting.</a:t>
            </a:r>
          </a:p>
        </p:txBody>
      </p:sp>
    </p:spTree>
    <p:extLst>
      <p:ext uri="{BB962C8B-B14F-4D97-AF65-F5344CB8AC3E}">
        <p14:creationId xmlns:p14="http://schemas.microsoft.com/office/powerpoint/2010/main" val="2007025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0F05-980E-0135-C300-4B18E40F689C}"/>
              </a:ext>
            </a:extLst>
          </p:cNvPr>
          <p:cNvSpPr>
            <a:spLocks noGrp="1"/>
          </p:cNvSpPr>
          <p:nvPr>
            <p:ph type="title"/>
          </p:nvPr>
        </p:nvSpPr>
        <p:spPr/>
        <p:txBody>
          <a:bodyPr/>
          <a:lstStyle/>
          <a:p>
            <a:r>
              <a:rPr lang="en-US" dirty="0"/>
              <a:t>HELPFUL REMINDERS Cont.:</a:t>
            </a:r>
          </a:p>
        </p:txBody>
      </p:sp>
      <p:sp>
        <p:nvSpPr>
          <p:cNvPr id="3" name="Content Placeholder 2">
            <a:extLst>
              <a:ext uri="{FF2B5EF4-FFF2-40B4-BE49-F238E27FC236}">
                <a16:creationId xmlns:a16="http://schemas.microsoft.com/office/drawing/2014/main" id="{3B6AD8D2-66DC-F08C-361E-8EEAAFB94063}"/>
              </a:ext>
            </a:extLst>
          </p:cNvPr>
          <p:cNvSpPr>
            <a:spLocks noGrp="1"/>
          </p:cNvSpPr>
          <p:nvPr>
            <p:ph idx="10"/>
          </p:nvPr>
        </p:nvSpPr>
        <p:spPr/>
        <p:txBody>
          <a:bodyPr/>
          <a:lstStyle/>
          <a:p>
            <a:pPr>
              <a:lnSpc>
                <a:spcPct val="150000"/>
              </a:lnSpc>
            </a:pPr>
            <a:r>
              <a:rPr lang="en-US" sz="2000" dirty="0"/>
              <a:t>Meeting Quorum -  to meet quorum the LEPC must have 50% plus one of its Primary members or their Proxy attend the meeting for it to meet quorum and to be valid for decision making and voting purposes.</a:t>
            </a:r>
          </a:p>
          <a:p>
            <a:pPr>
              <a:lnSpc>
                <a:spcPct val="150000"/>
              </a:lnSpc>
            </a:pPr>
            <a:r>
              <a:rPr lang="en-US" sz="2000" dirty="0"/>
              <a:t>The best way to organize a roster is to have 12 Primary members (one for each career field), with the rest being listed as a proxy. This will ensure that at any meeting only seven members (or their proxy) will be needed to conduct business and meet quorum. This can help to ensure a successful outcome and reduce the need to have more meetings.</a:t>
            </a:r>
          </a:p>
          <a:p>
            <a:pPr>
              <a:lnSpc>
                <a:spcPct val="150000"/>
              </a:lnSpc>
            </a:pPr>
            <a:r>
              <a:rPr lang="en-US" sz="2000" dirty="0"/>
              <a:t>The process for appointing and removing members from the LEPC Roster has changed. This process will be included in this presentation.  </a:t>
            </a:r>
          </a:p>
        </p:txBody>
      </p:sp>
    </p:spTree>
    <p:extLst>
      <p:ext uri="{BB962C8B-B14F-4D97-AF65-F5344CB8AC3E}">
        <p14:creationId xmlns:p14="http://schemas.microsoft.com/office/powerpoint/2010/main" val="286353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D9D4-2F46-B816-BBA0-D25A4AD8B322}"/>
              </a:ext>
            </a:extLst>
          </p:cNvPr>
          <p:cNvSpPr>
            <a:spLocks noGrp="1"/>
          </p:cNvSpPr>
          <p:nvPr>
            <p:ph type="title"/>
          </p:nvPr>
        </p:nvSpPr>
        <p:spPr>
          <a:xfrm>
            <a:off x="288774" y="644515"/>
            <a:ext cx="10612079" cy="753980"/>
          </a:xfrm>
        </p:spPr>
        <p:txBody>
          <a:bodyPr/>
          <a:lstStyle/>
          <a:p>
            <a:r>
              <a:rPr lang="en-US" dirty="0"/>
              <a:t>How to enter the Roster Report into Hazconnect:</a:t>
            </a:r>
          </a:p>
        </p:txBody>
      </p:sp>
      <p:sp>
        <p:nvSpPr>
          <p:cNvPr id="3" name="Content Placeholder 2">
            <a:extLst>
              <a:ext uri="{FF2B5EF4-FFF2-40B4-BE49-F238E27FC236}">
                <a16:creationId xmlns:a16="http://schemas.microsoft.com/office/drawing/2014/main" id="{776CFDBC-7754-50AB-247B-0844B47E391D}"/>
              </a:ext>
            </a:extLst>
          </p:cNvPr>
          <p:cNvSpPr>
            <a:spLocks noGrp="1"/>
          </p:cNvSpPr>
          <p:nvPr>
            <p:ph idx="1"/>
          </p:nvPr>
        </p:nvSpPr>
        <p:spPr>
          <a:xfrm>
            <a:off x="595992" y="1537645"/>
            <a:ext cx="11000014" cy="461541"/>
          </a:xfrm>
        </p:spPr>
        <p:txBody>
          <a:bodyPr/>
          <a:lstStyle/>
          <a:p>
            <a:pPr marL="457200" indent="-457200">
              <a:buFont typeface="+mj-lt"/>
              <a:buAutoNum type="arabicPeriod"/>
            </a:pPr>
            <a:r>
              <a:rPr lang="en-US" sz="2000" dirty="0"/>
              <a:t>Go to the counties LEPC reports page:</a:t>
            </a:r>
          </a:p>
        </p:txBody>
      </p:sp>
      <p:pic>
        <p:nvPicPr>
          <p:cNvPr id="5" name="Picture 4" descr="Graphical user interface, application, Word&#10;&#10;AI-generated content may be incorrect.">
            <a:extLst>
              <a:ext uri="{FF2B5EF4-FFF2-40B4-BE49-F238E27FC236}">
                <a16:creationId xmlns:a16="http://schemas.microsoft.com/office/drawing/2014/main" id="{684C87F0-E472-1F36-9DBF-8F087762C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93" y="2269102"/>
            <a:ext cx="7150813" cy="3985481"/>
          </a:xfrm>
          <a:prstGeom prst="rect">
            <a:avLst/>
          </a:prstGeom>
        </p:spPr>
      </p:pic>
    </p:spTree>
    <p:extLst>
      <p:ext uri="{BB962C8B-B14F-4D97-AF65-F5344CB8AC3E}">
        <p14:creationId xmlns:p14="http://schemas.microsoft.com/office/powerpoint/2010/main" val="105455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CC8B-7195-0727-D70D-ABE8077DB99E}"/>
              </a:ext>
            </a:extLst>
          </p:cNvPr>
          <p:cNvSpPr>
            <a:spLocks noGrp="1"/>
          </p:cNvSpPr>
          <p:nvPr>
            <p:ph type="title"/>
          </p:nvPr>
        </p:nvSpPr>
        <p:spPr>
          <a:xfrm>
            <a:off x="288774" y="644514"/>
            <a:ext cx="10612079" cy="664333"/>
          </a:xfrm>
        </p:spPr>
        <p:txBody>
          <a:bodyPr/>
          <a:lstStyle/>
          <a:p>
            <a:r>
              <a:rPr lang="en-US" dirty="0"/>
              <a:t>Entering the Roster Report into Hazconnect, Cont.:</a:t>
            </a:r>
          </a:p>
        </p:txBody>
      </p:sp>
      <p:sp>
        <p:nvSpPr>
          <p:cNvPr id="3" name="Content Placeholder 2">
            <a:extLst>
              <a:ext uri="{FF2B5EF4-FFF2-40B4-BE49-F238E27FC236}">
                <a16:creationId xmlns:a16="http://schemas.microsoft.com/office/drawing/2014/main" id="{379069B2-A221-1206-990A-0D8568E673ED}"/>
              </a:ext>
            </a:extLst>
          </p:cNvPr>
          <p:cNvSpPr>
            <a:spLocks noGrp="1"/>
          </p:cNvSpPr>
          <p:nvPr>
            <p:ph idx="1"/>
          </p:nvPr>
        </p:nvSpPr>
        <p:spPr>
          <a:xfrm>
            <a:off x="595993" y="1537645"/>
            <a:ext cx="11000014" cy="440993"/>
          </a:xfrm>
        </p:spPr>
        <p:txBody>
          <a:bodyPr/>
          <a:lstStyle/>
          <a:p>
            <a:pPr marL="0" indent="0">
              <a:buNone/>
            </a:pPr>
            <a:r>
              <a:rPr lang="en-US" sz="2000" dirty="0"/>
              <a:t>2. Choose add a new report (at the top right of the page.)</a:t>
            </a:r>
          </a:p>
        </p:txBody>
      </p:sp>
      <p:pic>
        <p:nvPicPr>
          <p:cNvPr id="6" name="Picture 5" descr="Graphical user interface, application, Word&#10;&#10;AI-generated content may be incorrect.">
            <a:extLst>
              <a:ext uri="{FF2B5EF4-FFF2-40B4-BE49-F238E27FC236}">
                <a16:creationId xmlns:a16="http://schemas.microsoft.com/office/drawing/2014/main" id="{F9548855-AD77-C14C-5F29-4EA35A7B2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951" y="2118732"/>
            <a:ext cx="8430322" cy="4094754"/>
          </a:xfrm>
          <a:prstGeom prst="rect">
            <a:avLst/>
          </a:prstGeom>
        </p:spPr>
      </p:pic>
    </p:spTree>
    <p:extLst>
      <p:ext uri="{BB962C8B-B14F-4D97-AF65-F5344CB8AC3E}">
        <p14:creationId xmlns:p14="http://schemas.microsoft.com/office/powerpoint/2010/main" val="253884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FA4C-9838-23FD-CDF1-7D21A953C095}"/>
              </a:ext>
            </a:extLst>
          </p:cNvPr>
          <p:cNvSpPr>
            <a:spLocks noGrp="1"/>
          </p:cNvSpPr>
          <p:nvPr>
            <p:ph type="title"/>
          </p:nvPr>
        </p:nvSpPr>
        <p:spPr>
          <a:xfrm>
            <a:off x="288774" y="644514"/>
            <a:ext cx="10612079" cy="664333"/>
          </a:xfrm>
        </p:spPr>
        <p:txBody>
          <a:bodyPr/>
          <a:lstStyle/>
          <a:p>
            <a:r>
              <a:rPr lang="en-US" dirty="0"/>
              <a:t>Entering the Roster Report into Hazconnect, Cont.:</a:t>
            </a:r>
          </a:p>
        </p:txBody>
      </p:sp>
      <p:sp>
        <p:nvSpPr>
          <p:cNvPr id="3" name="Content Placeholder 2">
            <a:extLst>
              <a:ext uri="{FF2B5EF4-FFF2-40B4-BE49-F238E27FC236}">
                <a16:creationId xmlns:a16="http://schemas.microsoft.com/office/drawing/2014/main" id="{C4BA3614-5316-7ECC-D8D1-4813BC37EF43}"/>
              </a:ext>
            </a:extLst>
          </p:cNvPr>
          <p:cNvSpPr>
            <a:spLocks noGrp="1"/>
          </p:cNvSpPr>
          <p:nvPr>
            <p:ph idx="1"/>
          </p:nvPr>
        </p:nvSpPr>
        <p:spPr>
          <a:xfrm>
            <a:off x="595993" y="1560251"/>
            <a:ext cx="11000014" cy="786455"/>
          </a:xfrm>
        </p:spPr>
        <p:txBody>
          <a:bodyPr/>
          <a:lstStyle/>
          <a:p>
            <a:pPr marL="0" indent="0">
              <a:lnSpc>
                <a:spcPct val="150000"/>
              </a:lnSpc>
              <a:buNone/>
            </a:pPr>
            <a:r>
              <a:rPr lang="en-US" sz="2000" dirty="0"/>
              <a:t>3. Next choose roster report and then at the bottom choose annual for (current year.), then the proceed button.</a:t>
            </a:r>
          </a:p>
        </p:txBody>
      </p:sp>
      <p:pic>
        <p:nvPicPr>
          <p:cNvPr id="5" name="Picture 4" descr="Graphical user interface, text, application, email&#10;&#10;AI-generated content may be incorrect.">
            <a:extLst>
              <a:ext uri="{FF2B5EF4-FFF2-40B4-BE49-F238E27FC236}">
                <a16:creationId xmlns:a16="http://schemas.microsoft.com/office/drawing/2014/main" id="{DE042D28-1EF3-85DC-AD37-9F0A5D2D1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965" y="2509016"/>
            <a:ext cx="6840070" cy="3704470"/>
          </a:xfrm>
          <a:prstGeom prst="rect">
            <a:avLst/>
          </a:prstGeom>
        </p:spPr>
      </p:pic>
    </p:spTree>
    <p:extLst>
      <p:ext uri="{BB962C8B-B14F-4D97-AF65-F5344CB8AC3E}">
        <p14:creationId xmlns:p14="http://schemas.microsoft.com/office/powerpoint/2010/main" val="323802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9C98-1564-6B76-66B0-87B713E93019}"/>
              </a:ext>
            </a:extLst>
          </p:cNvPr>
          <p:cNvSpPr>
            <a:spLocks noGrp="1"/>
          </p:cNvSpPr>
          <p:nvPr>
            <p:ph type="title"/>
          </p:nvPr>
        </p:nvSpPr>
        <p:spPr>
          <a:xfrm>
            <a:off x="288774" y="595531"/>
            <a:ext cx="10612079" cy="686422"/>
          </a:xfrm>
        </p:spPr>
        <p:txBody>
          <a:bodyPr/>
          <a:lstStyle/>
          <a:p>
            <a:r>
              <a:rPr lang="en-US" dirty="0"/>
              <a:t>Entering the Roster Report into Hazconnect, Cont.:</a:t>
            </a:r>
          </a:p>
        </p:txBody>
      </p:sp>
      <p:sp>
        <p:nvSpPr>
          <p:cNvPr id="3" name="Content Placeholder 2">
            <a:extLst>
              <a:ext uri="{FF2B5EF4-FFF2-40B4-BE49-F238E27FC236}">
                <a16:creationId xmlns:a16="http://schemas.microsoft.com/office/drawing/2014/main" id="{90ADF4CE-0991-87BF-1364-B44519D62240}"/>
              </a:ext>
            </a:extLst>
          </p:cNvPr>
          <p:cNvSpPr>
            <a:spLocks noGrp="1"/>
          </p:cNvSpPr>
          <p:nvPr>
            <p:ph idx="10"/>
          </p:nvPr>
        </p:nvSpPr>
        <p:spPr>
          <a:xfrm>
            <a:off x="595992" y="1281953"/>
            <a:ext cx="11000014" cy="1183341"/>
          </a:xfrm>
        </p:spPr>
        <p:txBody>
          <a:bodyPr/>
          <a:lstStyle/>
          <a:p>
            <a:pPr marL="0" indent="0">
              <a:lnSpc>
                <a:spcPct val="150000"/>
              </a:lnSpc>
              <a:buNone/>
            </a:pPr>
            <a:r>
              <a:rPr lang="en-US" sz="2000" dirty="0"/>
              <a:t>4. At the top it shows that there are two steps that need to be completed. Go to Step one: LEPC Roster and to the right of that you will see the </a:t>
            </a:r>
            <a:r>
              <a:rPr lang="en-US" sz="2000" u="sng" dirty="0"/>
              <a:t>add</a:t>
            </a:r>
            <a:r>
              <a:rPr lang="en-US" sz="2000" dirty="0"/>
              <a:t> button. Choose the </a:t>
            </a:r>
            <a:r>
              <a:rPr lang="en-US" sz="2000" u="sng" dirty="0"/>
              <a:t>add</a:t>
            </a:r>
            <a:r>
              <a:rPr lang="en-US" sz="2000" dirty="0"/>
              <a:t> button to begin the report.</a:t>
            </a:r>
          </a:p>
        </p:txBody>
      </p:sp>
      <p:pic>
        <p:nvPicPr>
          <p:cNvPr id="5" name="Picture 4" descr="Graphical user interface, application&#10;&#10;AI-generated content may be incorrect.">
            <a:extLst>
              <a:ext uri="{FF2B5EF4-FFF2-40B4-BE49-F238E27FC236}">
                <a16:creationId xmlns:a16="http://schemas.microsoft.com/office/drawing/2014/main" id="{92DB8FBB-A3D4-3C74-A817-C329149C7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662" y="2554941"/>
            <a:ext cx="6522675" cy="3707528"/>
          </a:xfrm>
          <a:prstGeom prst="rect">
            <a:avLst/>
          </a:prstGeom>
        </p:spPr>
      </p:pic>
    </p:spTree>
    <p:extLst>
      <p:ext uri="{BB962C8B-B14F-4D97-AF65-F5344CB8AC3E}">
        <p14:creationId xmlns:p14="http://schemas.microsoft.com/office/powerpoint/2010/main" val="2724218315"/>
      </p:ext>
    </p:extLst>
  </p:cSld>
  <p:clrMapOvr>
    <a:masterClrMapping/>
  </p:clrMapOvr>
</p:sld>
</file>

<file path=ppt/theme/theme1.xml><?xml version="1.0" encoding="utf-8"?>
<a:theme xmlns:a="http://schemas.openxmlformats.org/drawingml/2006/main" name="IERC Title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sz="1800" dirty="0" smtClean="0"/>
        </a:defPPr>
      </a:lstStyle>
    </a:txDef>
  </a:objectDefaults>
  <a:extraClrSchemeLst/>
  <a:extLst>
    <a:ext uri="{05A4C25C-085E-4340-85A3-A5531E510DB2}">
      <thm15:themeFamily xmlns:thm15="http://schemas.microsoft.com/office/thememl/2012/main" name="PowerPoint - IERC _ v1.potx" id="{CB7D68AC-0E3A-41C9-86DA-677EB1DA2106}" vid="{1619ADF0-E27F-4141-8EAD-4C7887E96160}"/>
    </a:ext>
  </a:extLst>
</a:theme>
</file>

<file path=ppt/theme/theme2.xml><?xml version="1.0" encoding="utf-8"?>
<a:theme xmlns:a="http://schemas.openxmlformats.org/drawingml/2006/main" name="IERC Section Hea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C7D5025E-270A-4200-AD22-7464A8169399}"/>
    </a:ext>
  </a:extLst>
</a:theme>
</file>

<file path=ppt/theme/theme3.xml><?xml version="1.0" encoding="utf-8"?>
<a:theme xmlns:a="http://schemas.openxmlformats.org/drawingml/2006/main" name="IERC Content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35FD5330-76DC-451D-9DDA-E4B83BD1B83A}"/>
    </a:ext>
  </a:extLst>
</a:theme>
</file>

<file path=ppt/theme/theme4.xml><?xml version="1.0" encoding="utf-8"?>
<a:theme xmlns:a="http://schemas.openxmlformats.org/drawingml/2006/main" name="IERC Blank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04655385-4563-42A4-BE08-1BDEDFA8A2FF}"/>
    </a:ext>
  </a:extLst>
</a:theme>
</file>

<file path=ppt/theme/theme5.xml><?xml version="1.0" encoding="utf-8"?>
<a:theme xmlns:a="http://schemas.openxmlformats.org/drawingml/2006/main" name="IERC Ending Slides">
  <a:themeElements>
    <a:clrScheme name="IDHS (IERC)">
      <a:dk1>
        <a:srgbClr val="1C174A"/>
      </a:dk1>
      <a:lt1>
        <a:sysClr val="window" lastClr="FFFFFF"/>
      </a:lt1>
      <a:dk2>
        <a:srgbClr val="1C174A"/>
      </a:dk2>
      <a:lt2>
        <a:srgbClr val="F8F8F8"/>
      </a:lt2>
      <a:accent1>
        <a:srgbClr val="FFD239"/>
      </a:accent1>
      <a:accent2>
        <a:srgbClr val="7F76D4"/>
      </a:accent2>
      <a:accent3>
        <a:srgbClr val="D09E00"/>
      </a:accent3>
      <a:accent4>
        <a:srgbClr val="A7A8A9"/>
      </a:accent4>
      <a:accent5>
        <a:srgbClr val="5F5F5F"/>
      </a:accent5>
      <a:accent6>
        <a:srgbClr val="4D4D4D"/>
      </a:accent6>
      <a:hlink>
        <a:srgbClr val="0070C0"/>
      </a:hlink>
      <a:folHlink>
        <a:srgbClr val="0070C0"/>
      </a:folHlink>
    </a:clrScheme>
    <a:fontScheme name="IDH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IERC _ v1.potx" id="{CB7D68AC-0E3A-41C9-86DA-677EB1DA2106}" vid="{FA015954-C65D-41AA-9082-1B67D333A1B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b5066c-6899-482b-9ea0-5145f9da9989" xsi:nil="true"/>
    <lcf76f155ced4ddcb4097134ff3c332f xmlns="83546a3d-c366-4e7d-9def-e8218ff15a6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53DDF50DF3F4488AC8CD0CA9E5211D" ma:contentTypeVersion="13" ma:contentTypeDescription="Create a new document." ma:contentTypeScope="" ma:versionID="5339b6dc69bc39eb7e0d289d3a1b9aa4">
  <xsd:schema xmlns:xsd="http://www.w3.org/2001/XMLSchema" xmlns:xs="http://www.w3.org/2001/XMLSchema" xmlns:p="http://schemas.microsoft.com/office/2006/metadata/properties" xmlns:ns2="1f0ee22a-7fcb-4426-928e-c3a562a7f10f" xmlns:ns3="83546a3d-c366-4e7d-9def-e8218ff15a67" xmlns:ns4="ddb5066c-6899-482b-9ea0-5145f9da9989" targetNamespace="http://schemas.microsoft.com/office/2006/metadata/properties" ma:root="true" ma:fieldsID="5402b064fc86f547a4ad1e507a5cf096" ns2:_="" ns3:_="" ns4:_="">
    <xsd:import namespace="1f0ee22a-7fcb-4426-928e-c3a562a7f10f"/>
    <xsd:import namespace="83546a3d-c366-4e7d-9def-e8218ff15a67"/>
    <xsd:import namespace="ddb5066c-6899-482b-9ea0-5145f9da99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0ee22a-7fcb-4426-928e-c3a562a7f1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546a3d-c366-4e7d-9def-e8218ff1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b5066c-6899-482b-9ea0-5145f9da998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4dcb01-e3de-4cbd-a330-6c4a34272f83}" ma:internalName="TaxCatchAll" ma:showField="CatchAllData" ma:web="1f0ee22a-7fcb-4426-928e-c3a562a7f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F29A8-74EC-4EAF-8F76-EA61474A4019}">
  <ds:schemaRefs>
    <ds:schemaRef ds:uri="http://schemas.microsoft.com/office/2006/metadata/properties"/>
    <ds:schemaRef ds:uri="http://schemas.microsoft.com/office/infopath/2007/PartnerControls"/>
    <ds:schemaRef ds:uri="ddb5066c-6899-482b-9ea0-5145f9da9989"/>
    <ds:schemaRef ds:uri="83546a3d-c366-4e7d-9def-e8218ff15a67"/>
  </ds:schemaRefs>
</ds:datastoreItem>
</file>

<file path=customXml/itemProps2.xml><?xml version="1.0" encoding="utf-8"?>
<ds:datastoreItem xmlns:ds="http://schemas.openxmlformats.org/officeDocument/2006/customXml" ds:itemID="{084004DB-3C58-47F2-8249-44C916BD009B}">
  <ds:schemaRefs>
    <ds:schemaRef ds:uri="http://schemas.microsoft.com/sharepoint/v3/contenttype/forms"/>
  </ds:schemaRefs>
</ds:datastoreItem>
</file>

<file path=customXml/itemProps3.xml><?xml version="1.0" encoding="utf-8"?>
<ds:datastoreItem xmlns:ds="http://schemas.openxmlformats.org/officeDocument/2006/customXml" ds:itemID="{80922F7D-FBDA-4EC5-A2F0-4D7591C3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0ee22a-7fcb-4426-928e-c3a562a7f10f"/>
    <ds:schemaRef ds:uri="83546a3d-c366-4e7d-9def-e8218ff15a67"/>
    <ds:schemaRef ds:uri="ddb5066c-6899-482b-9ea0-5145f9da9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PowerPoint - IERC</Template>
  <TotalTime>619</TotalTime>
  <Words>969</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1</vt:i4>
      </vt:variant>
      <vt:variant>
        <vt:lpstr>Theme</vt:lpstr>
      </vt:variant>
      <vt:variant>
        <vt:i4>5</vt:i4>
      </vt:variant>
      <vt:variant>
        <vt:lpstr>Slide Titles</vt:lpstr>
      </vt:variant>
      <vt:variant>
        <vt:i4>17</vt:i4>
      </vt:variant>
    </vt:vector>
  </HeadingPairs>
  <TitlesOfParts>
    <vt:vector size="23" baseType="lpstr">
      <vt:lpstr>Arial</vt:lpstr>
      <vt:lpstr>IERC Title Slides</vt:lpstr>
      <vt:lpstr>IERC Section Heading Slides</vt:lpstr>
      <vt:lpstr>IERC Content Slides</vt:lpstr>
      <vt:lpstr>IERC Blank Slides</vt:lpstr>
      <vt:lpstr>IERC Ending Slides</vt:lpstr>
      <vt:lpstr>LEPC ROSTER REPORT</vt:lpstr>
      <vt:lpstr>LEPC Roster Reports </vt:lpstr>
      <vt:lpstr>Why do the LEPCs need a Roster Report</vt:lpstr>
      <vt:lpstr>HELPFUL REMINDERS:</vt:lpstr>
      <vt:lpstr>HELPFUL REMINDERS Cont.:</vt:lpstr>
      <vt:lpstr>How to enter the Roster Report into Hazconnect:</vt:lpstr>
      <vt:lpstr>Entering the Roster Report into Hazconnect, Cont.:</vt:lpstr>
      <vt:lpstr>Entering the Roster Report into Hazconnect, Cont.:</vt:lpstr>
      <vt:lpstr>Entering the Roster Report into Hazconnect, Cont.:</vt:lpstr>
      <vt:lpstr>Entering the Roster Report into Hazconnect, Cont.:</vt:lpstr>
      <vt:lpstr>Entering the Roster Report into Hazconnect, Cont.:</vt:lpstr>
      <vt:lpstr>Entering the Roster Report into Hazconnect, Cont.:</vt:lpstr>
      <vt:lpstr>Entering the Legal Notice Report, Cont.:</vt:lpstr>
      <vt:lpstr>Entering the Legal Notice Report, Cont.:</vt:lpstr>
      <vt:lpstr>Roster Appointments and Removal Requests Explained:</vt:lpstr>
      <vt:lpstr>FEEDBACK IS WELCOMED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Amerman, Melissa</dc:creator>
  <cp:lastModifiedBy>Campbell, Bridget (DHS)</cp:lastModifiedBy>
  <cp:revision>7</cp:revision>
  <dcterms:created xsi:type="dcterms:W3CDTF">2025-07-10T13:32:27Z</dcterms:created>
  <dcterms:modified xsi:type="dcterms:W3CDTF">2025-10-03T17:01:38Z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0x010100A953DDF50DF3F4488AC8CD0CA9E5211D</vt:lpwstr>
  </property>
  <property fmtid="{D5CDD505-2E9C-101B-9397-08002B2CF9AE}" pid="4" name="_dlc_DocIdItemGuid">
    <vt:lpwstr>c13a5f54-b0fb-49f5-88c8-40b80ca32e3d</vt:lpwstr>
  </property>
</Properties>
</file>