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6" r:id="rId6"/>
    <p:sldMasterId id="2147483705" r:id="rId7"/>
    <p:sldMasterId id="2147483697" r:id="rId8"/>
  </p:sldMasterIdLst>
  <p:sldIdLst>
    <p:sldId id="262" r:id="rId9"/>
    <p:sldId id="259" r:id="rId10"/>
    <p:sldId id="263" r:id="rId11"/>
    <p:sldId id="264" r:id="rId12"/>
    <p:sldId id="285" r:id="rId13"/>
    <p:sldId id="286" r:id="rId14"/>
    <p:sldId id="270" r:id="rId15"/>
    <p:sldId id="271" r:id="rId16"/>
    <p:sldId id="272" r:id="rId17"/>
    <p:sldId id="278" r:id="rId18"/>
    <p:sldId id="287" r:id="rId19"/>
    <p:sldId id="279" r:id="rId20"/>
    <p:sldId id="288" r:id="rId21"/>
    <p:sldId id="280" r:id="rId22"/>
    <p:sldId id="273" r:id="rId23"/>
    <p:sldId id="289" r:id="rId24"/>
    <p:sldId id="290" r:id="rId25"/>
    <p:sldId id="291" r:id="rId26"/>
    <p:sldId id="293" r:id="rId27"/>
    <p:sldId id="292" r:id="rId28"/>
    <p:sldId id="284" r:id="rId29"/>
    <p:sldId id="276" r:id="rId30"/>
    <p:sldId id="283" r:id="rId31"/>
    <p:sldId id="265" r:id="rId32"/>
    <p:sldId id="26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63CF0-40BC-40F2-BBB5-F93CB0DB6847}" v="44" dt="2025-08-07T13:41:49.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60"/>
  </p:normalViewPr>
  <p:slideViewPr>
    <p:cSldViewPr snapToGrid="0">
      <p:cViewPr varScale="1">
        <p:scale>
          <a:sx n="109" d="100"/>
          <a:sy n="109" d="100"/>
        </p:scale>
        <p:origin x="114" y="49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rman, Melissa" userId="994d5da8-3246-4e1f-b781-4356caaeb9db" providerId="ADAL" clId="{E4A63CF0-40BC-40F2-BBB5-F93CB0DB6847}"/>
    <pc:docChg chg="undo custSel addSld delSld modSld sldOrd">
      <pc:chgData name="Amerman, Melissa" userId="994d5da8-3246-4e1f-b781-4356caaeb9db" providerId="ADAL" clId="{E4A63CF0-40BC-40F2-BBB5-F93CB0DB6847}" dt="2025-08-07T13:42:13.149" v="10405" actId="115"/>
      <pc:docMkLst>
        <pc:docMk/>
      </pc:docMkLst>
      <pc:sldChg chg="modSp mod">
        <pc:chgData name="Amerman, Melissa" userId="994d5da8-3246-4e1f-b781-4356caaeb9db" providerId="ADAL" clId="{E4A63CF0-40BC-40F2-BBB5-F93CB0DB6847}" dt="2025-08-06T15:11:53.127" v="9395" actId="20577"/>
        <pc:sldMkLst>
          <pc:docMk/>
          <pc:sldMk cId="3059494795" sldId="259"/>
        </pc:sldMkLst>
        <pc:spChg chg="mod">
          <ac:chgData name="Amerman, Melissa" userId="994d5da8-3246-4e1f-b781-4356caaeb9db" providerId="ADAL" clId="{E4A63CF0-40BC-40F2-BBB5-F93CB0DB6847}" dt="2025-08-06T15:11:53.127" v="9395" actId="20577"/>
          <ac:spMkLst>
            <pc:docMk/>
            <pc:sldMk cId="3059494795" sldId="259"/>
            <ac:spMk id="2" creationId="{EFD9717D-47E6-132C-19EB-561BB27ED935}"/>
          </ac:spMkLst>
        </pc:spChg>
        <pc:spChg chg="mod">
          <ac:chgData name="Amerman, Melissa" userId="994d5da8-3246-4e1f-b781-4356caaeb9db" providerId="ADAL" clId="{E4A63CF0-40BC-40F2-BBB5-F93CB0DB6847}" dt="2025-07-31T18:48:46.402" v="2425" actId="20577"/>
          <ac:spMkLst>
            <pc:docMk/>
            <pc:sldMk cId="3059494795" sldId="259"/>
            <ac:spMk id="3" creationId="{91AA6072-AFCB-D853-FCC4-A8C3E1B21041}"/>
          </ac:spMkLst>
        </pc:spChg>
      </pc:sldChg>
      <pc:sldChg chg="modSp mod">
        <pc:chgData name="Amerman, Melissa" userId="994d5da8-3246-4e1f-b781-4356caaeb9db" providerId="ADAL" clId="{E4A63CF0-40BC-40F2-BBB5-F93CB0DB6847}" dt="2025-08-06T15:11:36.376" v="9394" actId="20577"/>
        <pc:sldMkLst>
          <pc:docMk/>
          <pc:sldMk cId="1401941138" sldId="262"/>
        </pc:sldMkLst>
        <pc:spChg chg="mod">
          <ac:chgData name="Amerman, Melissa" userId="994d5da8-3246-4e1f-b781-4356caaeb9db" providerId="ADAL" clId="{E4A63CF0-40BC-40F2-BBB5-F93CB0DB6847}" dt="2025-08-06T15:11:36.376" v="9394" actId="20577"/>
          <ac:spMkLst>
            <pc:docMk/>
            <pc:sldMk cId="1401941138" sldId="262"/>
            <ac:spMk id="2" creationId="{27C6BCEA-09FF-75EE-8127-05E8A2DCF142}"/>
          </ac:spMkLst>
        </pc:spChg>
      </pc:sldChg>
      <pc:sldChg chg="modSp mod">
        <pc:chgData name="Amerman, Melissa" userId="994d5da8-3246-4e1f-b781-4356caaeb9db" providerId="ADAL" clId="{E4A63CF0-40BC-40F2-BBB5-F93CB0DB6847}" dt="2025-08-07T12:27:28.546" v="9424" actId="14100"/>
        <pc:sldMkLst>
          <pc:docMk/>
          <pc:sldMk cId="2812042779" sldId="263"/>
        </pc:sldMkLst>
        <pc:spChg chg="mod">
          <ac:chgData name="Amerman, Melissa" userId="994d5da8-3246-4e1f-b781-4356caaeb9db" providerId="ADAL" clId="{E4A63CF0-40BC-40F2-BBB5-F93CB0DB6847}" dt="2025-08-07T12:27:28.546" v="9424" actId="14100"/>
          <ac:spMkLst>
            <pc:docMk/>
            <pc:sldMk cId="2812042779" sldId="263"/>
            <ac:spMk id="2" creationId="{6D2FF874-D9CE-6B06-1B16-F9A833DF44E4}"/>
          </ac:spMkLst>
        </pc:spChg>
        <pc:spChg chg="mod">
          <ac:chgData name="Amerman, Melissa" userId="994d5da8-3246-4e1f-b781-4356caaeb9db" providerId="ADAL" clId="{E4A63CF0-40BC-40F2-BBB5-F93CB0DB6847}" dt="2025-07-31T17:45:10.094" v="277" actId="20577"/>
          <ac:spMkLst>
            <pc:docMk/>
            <pc:sldMk cId="2812042779" sldId="263"/>
            <ac:spMk id="3" creationId="{5E929EAF-8E15-BF17-57A7-15367358E4BE}"/>
          </ac:spMkLst>
        </pc:spChg>
      </pc:sldChg>
      <pc:sldChg chg="modSp mod">
        <pc:chgData name="Amerman, Melissa" userId="994d5da8-3246-4e1f-b781-4356caaeb9db" providerId="ADAL" clId="{E4A63CF0-40BC-40F2-BBB5-F93CB0DB6847}" dt="2025-08-07T12:44:25.408" v="9630" actId="20577"/>
        <pc:sldMkLst>
          <pc:docMk/>
          <pc:sldMk cId="2007025338" sldId="264"/>
        </pc:sldMkLst>
        <pc:spChg chg="mod">
          <ac:chgData name="Amerman, Melissa" userId="994d5da8-3246-4e1f-b781-4356caaeb9db" providerId="ADAL" clId="{E4A63CF0-40BC-40F2-BBB5-F93CB0DB6847}" dt="2025-08-07T12:44:25.408" v="9630" actId="20577"/>
          <ac:spMkLst>
            <pc:docMk/>
            <pc:sldMk cId="2007025338" sldId="264"/>
            <ac:spMk id="2" creationId="{6D811664-6B30-A375-4045-830ADA35B2AE}"/>
          </ac:spMkLst>
        </pc:spChg>
        <pc:spChg chg="mod">
          <ac:chgData name="Amerman, Melissa" userId="994d5da8-3246-4e1f-b781-4356caaeb9db" providerId="ADAL" clId="{E4A63CF0-40BC-40F2-BBB5-F93CB0DB6847}" dt="2025-07-31T19:16:04.498" v="2522" actId="20577"/>
          <ac:spMkLst>
            <pc:docMk/>
            <pc:sldMk cId="2007025338" sldId="264"/>
            <ac:spMk id="3" creationId="{A2599635-1121-14FC-8AFC-A548637BD9D4}"/>
          </ac:spMkLst>
        </pc:spChg>
      </pc:sldChg>
      <pc:sldChg chg="modSp mod">
        <pc:chgData name="Amerman, Melissa" userId="994d5da8-3246-4e1f-b781-4356caaeb9db" providerId="ADAL" clId="{E4A63CF0-40BC-40F2-BBB5-F93CB0DB6847}" dt="2025-08-06T12:23:25.350" v="9393" actId="14100"/>
        <pc:sldMkLst>
          <pc:docMk/>
          <pc:sldMk cId="2607792375" sldId="265"/>
        </pc:sldMkLst>
        <pc:spChg chg="mod">
          <ac:chgData name="Amerman, Melissa" userId="994d5da8-3246-4e1f-b781-4356caaeb9db" providerId="ADAL" clId="{E4A63CF0-40BC-40F2-BBB5-F93CB0DB6847}" dt="2025-08-06T12:23:25.350" v="9393" actId="14100"/>
          <ac:spMkLst>
            <pc:docMk/>
            <pc:sldMk cId="2607792375" sldId="265"/>
            <ac:spMk id="2" creationId="{6D811664-6B30-A375-4045-830ADA35B2AE}"/>
          </ac:spMkLst>
        </pc:spChg>
        <pc:spChg chg="mod">
          <ac:chgData name="Amerman, Melissa" userId="994d5da8-3246-4e1f-b781-4356caaeb9db" providerId="ADAL" clId="{E4A63CF0-40BC-40F2-BBB5-F93CB0DB6847}" dt="2025-07-31T19:20:19.477" v="2690" actId="20577"/>
          <ac:spMkLst>
            <pc:docMk/>
            <pc:sldMk cId="2607792375" sldId="265"/>
            <ac:spMk id="3" creationId="{A2599635-1121-14FC-8AFC-A548637BD9D4}"/>
          </ac:spMkLst>
        </pc:spChg>
        <pc:spChg chg="mod">
          <ac:chgData name="Amerman, Melissa" userId="994d5da8-3246-4e1f-b781-4356caaeb9db" providerId="ADAL" clId="{E4A63CF0-40BC-40F2-BBB5-F93CB0DB6847}" dt="2025-08-06T12:23:18.310" v="9392" actId="1076"/>
          <ac:spMkLst>
            <pc:docMk/>
            <pc:sldMk cId="2607792375" sldId="265"/>
            <ac:spMk id="13" creationId="{63CA1A5E-9DDD-43F3-5B3B-76A835865CDE}"/>
          </ac:spMkLst>
        </pc:spChg>
      </pc:sldChg>
      <pc:sldChg chg="addSp delSp modSp mod">
        <pc:chgData name="Amerman, Melissa" userId="994d5da8-3246-4e1f-b781-4356caaeb9db" providerId="ADAL" clId="{E4A63CF0-40BC-40F2-BBB5-F93CB0DB6847}" dt="2025-08-04T19:47:41.328" v="9271" actId="255"/>
        <pc:sldMkLst>
          <pc:docMk/>
          <pc:sldMk cId="1054552454" sldId="270"/>
        </pc:sldMkLst>
        <pc:spChg chg="mod">
          <ac:chgData name="Amerman, Melissa" userId="994d5da8-3246-4e1f-b781-4356caaeb9db" providerId="ADAL" clId="{E4A63CF0-40BC-40F2-BBB5-F93CB0DB6847}" dt="2025-07-31T19:15:22.299" v="2450" actId="14100"/>
          <ac:spMkLst>
            <pc:docMk/>
            <pc:sldMk cId="1054552454" sldId="270"/>
            <ac:spMk id="2" creationId="{1985D9D4-2F46-B816-BBA0-D25A4AD8B322}"/>
          </ac:spMkLst>
        </pc:spChg>
        <pc:spChg chg="mod">
          <ac:chgData name="Amerman, Melissa" userId="994d5da8-3246-4e1f-b781-4356caaeb9db" providerId="ADAL" clId="{E4A63CF0-40BC-40F2-BBB5-F93CB0DB6847}" dt="2025-08-04T19:47:41.328" v="9271" actId="255"/>
          <ac:spMkLst>
            <pc:docMk/>
            <pc:sldMk cId="1054552454" sldId="270"/>
            <ac:spMk id="3" creationId="{776CFDBC-7754-50AB-247B-0844B47E391D}"/>
          </ac:spMkLst>
        </pc:spChg>
        <pc:picChg chg="add del">
          <ac:chgData name="Amerman, Melissa" userId="994d5da8-3246-4e1f-b781-4356caaeb9db" providerId="ADAL" clId="{E4A63CF0-40BC-40F2-BBB5-F93CB0DB6847}" dt="2025-07-31T18:12:38.137" v="1300" actId="478"/>
          <ac:picMkLst>
            <pc:docMk/>
            <pc:sldMk cId="1054552454" sldId="270"/>
            <ac:picMk id="5" creationId="{684C87F0-E472-1F36-9DBF-8F087762C5A4}"/>
          </ac:picMkLst>
        </pc:picChg>
      </pc:sldChg>
      <pc:sldChg chg="modSp mod">
        <pc:chgData name="Amerman, Melissa" userId="994d5da8-3246-4e1f-b781-4356caaeb9db" providerId="ADAL" clId="{E4A63CF0-40BC-40F2-BBB5-F93CB0DB6847}" dt="2025-08-04T19:47:26.350" v="9270" actId="255"/>
        <pc:sldMkLst>
          <pc:docMk/>
          <pc:sldMk cId="2538840548" sldId="271"/>
        </pc:sldMkLst>
        <pc:spChg chg="mod">
          <ac:chgData name="Amerman, Melissa" userId="994d5da8-3246-4e1f-b781-4356caaeb9db" providerId="ADAL" clId="{E4A63CF0-40BC-40F2-BBB5-F93CB0DB6847}" dt="2025-08-04T19:21:20.736" v="8733" actId="14100"/>
          <ac:spMkLst>
            <pc:docMk/>
            <pc:sldMk cId="2538840548" sldId="271"/>
            <ac:spMk id="2" creationId="{5D85CC8B-7195-0727-D70D-ABE8077DB99E}"/>
          </ac:spMkLst>
        </pc:spChg>
        <pc:spChg chg="mod">
          <ac:chgData name="Amerman, Melissa" userId="994d5da8-3246-4e1f-b781-4356caaeb9db" providerId="ADAL" clId="{E4A63CF0-40BC-40F2-BBB5-F93CB0DB6847}" dt="2025-08-04T19:47:26.350" v="9270" actId="255"/>
          <ac:spMkLst>
            <pc:docMk/>
            <pc:sldMk cId="2538840548" sldId="271"/>
            <ac:spMk id="3" creationId="{379069B2-A221-1206-990A-0D8568E673ED}"/>
          </ac:spMkLst>
        </pc:spChg>
        <pc:picChg chg="mod">
          <ac:chgData name="Amerman, Melissa" userId="994d5da8-3246-4e1f-b781-4356caaeb9db" providerId="ADAL" clId="{E4A63CF0-40BC-40F2-BBB5-F93CB0DB6847}" dt="2025-08-04T19:23:44.272" v="8799" actId="14100"/>
          <ac:picMkLst>
            <pc:docMk/>
            <pc:sldMk cId="2538840548" sldId="271"/>
            <ac:picMk id="6" creationId="{F9548855-AD77-C14C-5F29-4EA35A7B2713}"/>
          </ac:picMkLst>
        </pc:picChg>
      </pc:sldChg>
      <pc:sldChg chg="addSp delSp modSp mod">
        <pc:chgData name="Amerman, Melissa" userId="994d5da8-3246-4e1f-b781-4356caaeb9db" providerId="ADAL" clId="{E4A63CF0-40BC-40F2-BBB5-F93CB0DB6847}" dt="2025-08-04T19:47:10.560" v="9269" actId="255"/>
        <pc:sldMkLst>
          <pc:docMk/>
          <pc:sldMk cId="3238024295" sldId="272"/>
        </pc:sldMkLst>
        <pc:spChg chg="mod">
          <ac:chgData name="Amerman, Melissa" userId="994d5da8-3246-4e1f-b781-4356caaeb9db" providerId="ADAL" clId="{E4A63CF0-40BC-40F2-BBB5-F93CB0DB6847}" dt="2025-08-04T19:21:51.825" v="8752" actId="14100"/>
          <ac:spMkLst>
            <pc:docMk/>
            <pc:sldMk cId="3238024295" sldId="272"/>
            <ac:spMk id="2" creationId="{4CB8FA4C-9838-23FD-CDF1-7D21A953C095}"/>
          </ac:spMkLst>
        </pc:spChg>
        <pc:spChg chg="mod">
          <ac:chgData name="Amerman, Melissa" userId="994d5da8-3246-4e1f-b781-4356caaeb9db" providerId="ADAL" clId="{E4A63CF0-40BC-40F2-BBB5-F93CB0DB6847}" dt="2025-08-04T19:47:10.560" v="9269" actId="255"/>
          <ac:spMkLst>
            <pc:docMk/>
            <pc:sldMk cId="3238024295" sldId="272"/>
            <ac:spMk id="3" creationId="{C4BA3614-5316-7ECC-D8D1-4813BC37EF43}"/>
          </ac:spMkLst>
        </pc:spChg>
        <pc:picChg chg="add mod">
          <ac:chgData name="Amerman, Melissa" userId="994d5da8-3246-4e1f-b781-4356caaeb9db" providerId="ADAL" clId="{E4A63CF0-40BC-40F2-BBB5-F93CB0DB6847}" dt="2025-08-04T19:23:34.152" v="8798" actId="14100"/>
          <ac:picMkLst>
            <pc:docMk/>
            <pc:sldMk cId="3238024295" sldId="272"/>
            <ac:picMk id="5" creationId="{620EEAB0-D0FA-2F29-9FD6-36BB74224CC2}"/>
          </ac:picMkLst>
        </pc:picChg>
      </pc:sldChg>
      <pc:sldChg chg="addSp delSp modSp mod">
        <pc:chgData name="Amerman, Melissa" userId="994d5da8-3246-4e1f-b781-4356caaeb9db" providerId="ADAL" clId="{E4A63CF0-40BC-40F2-BBB5-F93CB0DB6847}" dt="2025-08-07T13:32:35.589" v="10091" actId="20577"/>
        <pc:sldMkLst>
          <pc:docMk/>
          <pc:sldMk cId="4071252339" sldId="273"/>
        </pc:sldMkLst>
        <pc:spChg chg="mod">
          <ac:chgData name="Amerman, Melissa" userId="994d5da8-3246-4e1f-b781-4356caaeb9db" providerId="ADAL" clId="{E4A63CF0-40BC-40F2-BBB5-F93CB0DB6847}" dt="2025-08-04T19:25:26.121" v="8862" actId="14100"/>
          <ac:spMkLst>
            <pc:docMk/>
            <pc:sldMk cId="4071252339" sldId="273"/>
            <ac:spMk id="2" creationId="{19D97682-FB4C-09B2-1E05-58EF86C6B483}"/>
          </ac:spMkLst>
        </pc:spChg>
        <pc:spChg chg="mod">
          <ac:chgData name="Amerman, Melissa" userId="994d5da8-3246-4e1f-b781-4356caaeb9db" providerId="ADAL" clId="{E4A63CF0-40BC-40F2-BBB5-F93CB0DB6847}" dt="2025-08-07T13:32:35.589" v="10091" actId="20577"/>
          <ac:spMkLst>
            <pc:docMk/>
            <pc:sldMk cId="4071252339" sldId="273"/>
            <ac:spMk id="3" creationId="{792DA471-8414-E741-D7A2-E49263995860}"/>
          </ac:spMkLst>
        </pc:spChg>
        <pc:picChg chg="add mod">
          <ac:chgData name="Amerman, Melissa" userId="994d5da8-3246-4e1f-b781-4356caaeb9db" providerId="ADAL" clId="{E4A63CF0-40BC-40F2-BBB5-F93CB0DB6847}" dt="2025-08-04T19:25:50.457" v="8865" actId="14100"/>
          <ac:picMkLst>
            <pc:docMk/>
            <pc:sldMk cId="4071252339" sldId="273"/>
            <ac:picMk id="5" creationId="{2446AAE5-BE12-FDF3-1A51-C1762B57AF26}"/>
          </ac:picMkLst>
        </pc:picChg>
        <pc:picChg chg="add mod">
          <ac:chgData name="Amerman, Melissa" userId="994d5da8-3246-4e1f-b781-4356caaeb9db" providerId="ADAL" clId="{E4A63CF0-40BC-40F2-BBB5-F93CB0DB6847}" dt="2025-08-04T18:00:36.167" v="7404" actId="14100"/>
          <ac:picMkLst>
            <pc:docMk/>
            <pc:sldMk cId="4071252339" sldId="273"/>
            <ac:picMk id="11" creationId="{AB523FC2-8B5F-8C3B-838E-A67AACEA85BE}"/>
          </ac:picMkLst>
        </pc:picChg>
      </pc:sldChg>
      <pc:sldChg chg="modSp mod">
        <pc:chgData name="Amerman, Melissa" userId="994d5da8-3246-4e1f-b781-4356caaeb9db" providerId="ADAL" clId="{E4A63CF0-40BC-40F2-BBB5-F93CB0DB6847}" dt="2025-08-07T13:38:41.444" v="10400" actId="20577"/>
        <pc:sldMkLst>
          <pc:docMk/>
          <pc:sldMk cId="3773971217" sldId="276"/>
        </pc:sldMkLst>
        <pc:spChg chg="mod">
          <ac:chgData name="Amerman, Melissa" userId="994d5da8-3246-4e1f-b781-4356caaeb9db" providerId="ADAL" clId="{E4A63CF0-40BC-40F2-BBB5-F93CB0DB6847}" dt="2025-08-04T19:29:17.969" v="9005" actId="14100"/>
          <ac:spMkLst>
            <pc:docMk/>
            <pc:sldMk cId="3773971217" sldId="276"/>
            <ac:spMk id="2" creationId="{DDC05D90-112D-63F8-E977-DF8CB4A966D8}"/>
          </ac:spMkLst>
        </pc:spChg>
        <pc:spChg chg="mod">
          <ac:chgData name="Amerman, Melissa" userId="994d5da8-3246-4e1f-b781-4356caaeb9db" providerId="ADAL" clId="{E4A63CF0-40BC-40F2-BBB5-F93CB0DB6847}" dt="2025-08-07T13:38:41.444" v="10400" actId="20577"/>
          <ac:spMkLst>
            <pc:docMk/>
            <pc:sldMk cId="3773971217" sldId="276"/>
            <ac:spMk id="3" creationId="{3B94F9F1-16B9-B104-6A65-1CD56E35BD94}"/>
          </ac:spMkLst>
        </pc:spChg>
        <pc:picChg chg="mod">
          <ac:chgData name="Amerman, Melissa" userId="994d5da8-3246-4e1f-b781-4356caaeb9db" providerId="ADAL" clId="{E4A63CF0-40BC-40F2-BBB5-F93CB0DB6847}" dt="2025-08-04T19:48:54.983" v="9275" actId="14100"/>
          <ac:picMkLst>
            <pc:docMk/>
            <pc:sldMk cId="3773971217" sldId="276"/>
            <ac:picMk id="5" creationId="{73B5568D-164C-0FBB-EDED-69B8C3698576}"/>
          </ac:picMkLst>
        </pc:picChg>
      </pc:sldChg>
      <pc:sldChg chg="addSp delSp modSp mod">
        <pc:chgData name="Amerman, Melissa" userId="994d5da8-3246-4e1f-b781-4356caaeb9db" providerId="ADAL" clId="{E4A63CF0-40BC-40F2-BBB5-F93CB0DB6847}" dt="2025-08-07T13:17:26.249" v="9982" actId="20577"/>
        <pc:sldMkLst>
          <pc:docMk/>
          <pc:sldMk cId="2724218315" sldId="278"/>
        </pc:sldMkLst>
        <pc:spChg chg="mod">
          <ac:chgData name="Amerman, Melissa" userId="994d5da8-3246-4e1f-b781-4356caaeb9db" providerId="ADAL" clId="{E4A63CF0-40BC-40F2-BBB5-F93CB0DB6847}" dt="2025-08-04T19:22:24.145" v="8771" actId="14100"/>
          <ac:spMkLst>
            <pc:docMk/>
            <pc:sldMk cId="2724218315" sldId="278"/>
            <ac:spMk id="2" creationId="{00949C98-1564-6B76-66B0-87B713E93019}"/>
          </ac:spMkLst>
        </pc:spChg>
        <pc:spChg chg="mod">
          <ac:chgData name="Amerman, Melissa" userId="994d5da8-3246-4e1f-b781-4356caaeb9db" providerId="ADAL" clId="{E4A63CF0-40BC-40F2-BBB5-F93CB0DB6847}" dt="2025-08-07T13:17:26.249" v="9982" actId="20577"/>
          <ac:spMkLst>
            <pc:docMk/>
            <pc:sldMk cId="2724218315" sldId="278"/>
            <ac:spMk id="3" creationId="{90ADF4CE-0991-87BF-1364-B44519D62240}"/>
          </ac:spMkLst>
        </pc:spChg>
        <pc:picChg chg="add mod">
          <ac:chgData name="Amerman, Melissa" userId="994d5da8-3246-4e1f-b781-4356caaeb9db" providerId="ADAL" clId="{E4A63CF0-40BC-40F2-BBB5-F93CB0DB6847}" dt="2025-08-04T19:22:34.097" v="8773" actId="14100"/>
          <ac:picMkLst>
            <pc:docMk/>
            <pc:sldMk cId="2724218315" sldId="278"/>
            <ac:picMk id="5" creationId="{7FB7F309-9394-8235-E292-CE158CADE024}"/>
          </ac:picMkLst>
        </pc:picChg>
      </pc:sldChg>
      <pc:sldChg chg="addSp delSp modSp mod">
        <pc:chgData name="Amerman, Melissa" userId="994d5da8-3246-4e1f-b781-4356caaeb9db" providerId="ADAL" clId="{E4A63CF0-40BC-40F2-BBB5-F93CB0DB6847}" dt="2025-08-07T13:20:34.730" v="10067" actId="14100"/>
        <pc:sldMkLst>
          <pc:docMk/>
          <pc:sldMk cId="3707328147" sldId="279"/>
        </pc:sldMkLst>
        <pc:spChg chg="mod">
          <ac:chgData name="Amerman, Melissa" userId="994d5da8-3246-4e1f-b781-4356caaeb9db" providerId="ADAL" clId="{E4A63CF0-40BC-40F2-BBB5-F93CB0DB6847}" dt="2025-08-04T19:24:04.408" v="8816" actId="14100"/>
          <ac:spMkLst>
            <pc:docMk/>
            <pc:sldMk cId="3707328147" sldId="279"/>
            <ac:spMk id="2" creationId="{B4274F1C-116B-4867-2D7F-0290769D0BAE}"/>
          </ac:spMkLst>
        </pc:spChg>
        <pc:spChg chg="mod">
          <ac:chgData name="Amerman, Melissa" userId="994d5da8-3246-4e1f-b781-4356caaeb9db" providerId="ADAL" clId="{E4A63CF0-40BC-40F2-BBB5-F93CB0DB6847}" dt="2025-08-07T13:20:30.665" v="10066" actId="14100"/>
          <ac:spMkLst>
            <pc:docMk/>
            <pc:sldMk cId="3707328147" sldId="279"/>
            <ac:spMk id="3" creationId="{2B7F7E71-3504-3869-D54B-8CAA85427692}"/>
          </ac:spMkLst>
        </pc:spChg>
        <pc:picChg chg="add mod">
          <ac:chgData name="Amerman, Melissa" userId="994d5da8-3246-4e1f-b781-4356caaeb9db" providerId="ADAL" clId="{E4A63CF0-40BC-40F2-BBB5-F93CB0DB6847}" dt="2025-08-07T13:20:34.730" v="10067" actId="14100"/>
          <ac:picMkLst>
            <pc:docMk/>
            <pc:sldMk cId="3707328147" sldId="279"/>
            <ac:picMk id="7" creationId="{7118B464-4059-F39F-7D73-8B88DB9BD7C4}"/>
          </ac:picMkLst>
        </pc:picChg>
      </pc:sldChg>
      <pc:sldChg chg="addSp delSp modSp mod">
        <pc:chgData name="Amerman, Melissa" userId="994d5da8-3246-4e1f-b781-4356caaeb9db" providerId="ADAL" clId="{E4A63CF0-40BC-40F2-BBB5-F93CB0DB6847}" dt="2025-08-06T12:17:52.515" v="9302" actId="20577"/>
        <pc:sldMkLst>
          <pc:docMk/>
          <pc:sldMk cId="2409334007" sldId="280"/>
        </pc:sldMkLst>
        <pc:spChg chg="mod">
          <ac:chgData name="Amerman, Melissa" userId="994d5da8-3246-4e1f-b781-4356caaeb9db" providerId="ADAL" clId="{E4A63CF0-40BC-40F2-BBB5-F93CB0DB6847}" dt="2025-08-04T19:24:41.888" v="8838" actId="14100"/>
          <ac:spMkLst>
            <pc:docMk/>
            <pc:sldMk cId="2409334007" sldId="280"/>
            <ac:spMk id="2" creationId="{EFF2DCDF-1BF1-8723-F981-8CF0CBCE763F}"/>
          </ac:spMkLst>
        </pc:spChg>
        <pc:spChg chg="mod">
          <ac:chgData name="Amerman, Melissa" userId="994d5da8-3246-4e1f-b781-4356caaeb9db" providerId="ADAL" clId="{E4A63CF0-40BC-40F2-BBB5-F93CB0DB6847}" dt="2025-08-06T12:17:52.515" v="9302" actId="20577"/>
          <ac:spMkLst>
            <pc:docMk/>
            <pc:sldMk cId="2409334007" sldId="280"/>
            <ac:spMk id="3" creationId="{0065B9E8-CA2E-7F2A-F747-91663A4FF2C6}"/>
          </ac:spMkLst>
        </pc:spChg>
        <pc:picChg chg="add mod">
          <ac:chgData name="Amerman, Melissa" userId="994d5da8-3246-4e1f-b781-4356caaeb9db" providerId="ADAL" clId="{E4A63CF0-40BC-40F2-BBB5-F93CB0DB6847}" dt="2025-08-04T19:25:09.753" v="8845" actId="1076"/>
          <ac:picMkLst>
            <pc:docMk/>
            <pc:sldMk cId="2409334007" sldId="280"/>
            <ac:picMk id="7" creationId="{6DAB4165-8869-411E-90F3-220D7B1DB2E3}"/>
          </ac:picMkLst>
        </pc:picChg>
      </pc:sldChg>
      <pc:sldChg chg="modSp mod">
        <pc:chgData name="Amerman, Melissa" userId="994d5da8-3246-4e1f-b781-4356caaeb9db" providerId="ADAL" clId="{E4A63CF0-40BC-40F2-BBB5-F93CB0DB6847}" dt="2025-08-07T13:42:13.149" v="10405" actId="115"/>
        <pc:sldMkLst>
          <pc:docMk/>
          <pc:sldMk cId="2584018568" sldId="283"/>
        </pc:sldMkLst>
        <pc:spChg chg="mod">
          <ac:chgData name="Amerman, Melissa" userId="994d5da8-3246-4e1f-b781-4356caaeb9db" providerId="ADAL" clId="{E4A63CF0-40BC-40F2-BBB5-F93CB0DB6847}" dt="2025-08-07T12:38:35.682" v="9557" actId="14100"/>
          <ac:spMkLst>
            <pc:docMk/>
            <pc:sldMk cId="2584018568" sldId="283"/>
            <ac:spMk id="2" creationId="{33FA4291-E3DC-822A-0FE8-F1D357220017}"/>
          </ac:spMkLst>
        </pc:spChg>
        <pc:spChg chg="mod">
          <ac:chgData name="Amerman, Melissa" userId="994d5da8-3246-4e1f-b781-4356caaeb9db" providerId="ADAL" clId="{E4A63CF0-40BC-40F2-BBB5-F93CB0DB6847}" dt="2025-08-07T13:42:13.149" v="10405" actId="115"/>
          <ac:spMkLst>
            <pc:docMk/>
            <pc:sldMk cId="2584018568" sldId="283"/>
            <ac:spMk id="3" creationId="{2D7CE413-F2CC-3FF3-5D90-DCCA13252840}"/>
          </ac:spMkLst>
        </pc:spChg>
      </pc:sldChg>
      <pc:sldChg chg="addSp modSp mod">
        <pc:chgData name="Amerman, Melissa" userId="994d5da8-3246-4e1f-b781-4356caaeb9db" providerId="ADAL" clId="{E4A63CF0-40BC-40F2-BBB5-F93CB0DB6847}" dt="2025-08-04T19:48:47.150" v="9274" actId="14100"/>
        <pc:sldMkLst>
          <pc:docMk/>
          <pc:sldMk cId="1638715442" sldId="284"/>
        </pc:sldMkLst>
        <pc:spChg chg="mod">
          <ac:chgData name="Amerman, Melissa" userId="994d5da8-3246-4e1f-b781-4356caaeb9db" providerId="ADAL" clId="{E4A63CF0-40BC-40F2-BBB5-F93CB0DB6847}" dt="2025-08-04T19:28:47.089" v="8985" actId="14100"/>
          <ac:spMkLst>
            <pc:docMk/>
            <pc:sldMk cId="1638715442" sldId="284"/>
            <ac:spMk id="2" creationId="{3A65D2AE-18AA-2BD2-D3FB-F00EB6F49F42}"/>
          </ac:spMkLst>
        </pc:spChg>
        <pc:spChg chg="mod">
          <ac:chgData name="Amerman, Melissa" userId="994d5da8-3246-4e1f-b781-4356caaeb9db" providerId="ADAL" clId="{E4A63CF0-40BC-40F2-BBB5-F93CB0DB6847}" dt="2025-08-04T19:28:59.089" v="8987" actId="255"/>
          <ac:spMkLst>
            <pc:docMk/>
            <pc:sldMk cId="1638715442" sldId="284"/>
            <ac:spMk id="3" creationId="{68CD046B-7C56-B2E8-3E26-7A176FDE2D85}"/>
          </ac:spMkLst>
        </pc:spChg>
        <pc:picChg chg="mod">
          <ac:chgData name="Amerman, Melissa" userId="994d5da8-3246-4e1f-b781-4356caaeb9db" providerId="ADAL" clId="{E4A63CF0-40BC-40F2-BBB5-F93CB0DB6847}" dt="2025-08-04T19:48:47.150" v="9274" actId="14100"/>
          <ac:picMkLst>
            <pc:docMk/>
            <pc:sldMk cId="1638715442" sldId="284"/>
            <ac:picMk id="6" creationId="{078DC066-95C5-44AE-3342-838E212771D8}"/>
          </ac:picMkLst>
        </pc:picChg>
      </pc:sldChg>
      <pc:sldChg chg="modSp mod">
        <pc:chgData name="Amerman, Melissa" userId="994d5da8-3246-4e1f-b781-4356caaeb9db" providerId="ADAL" clId="{E4A63CF0-40BC-40F2-BBB5-F93CB0DB6847}" dt="2025-08-07T12:48:25.340" v="9766" actId="20577"/>
        <pc:sldMkLst>
          <pc:docMk/>
          <pc:sldMk cId="2863537481" sldId="285"/>
        </pc:sldMkLst>
        <pc:spChg chg="mod">
          <ac:chgData name="Amerman, Melissa" userId="994d5da8-3246-4e1f-b781-4356caaeb9db" providerId="ADAL" clId="{E4A63CF0-40BC-40F2-BBB5-F93CB0DB6847}" dt="2025-07-31T19:15:49.827" v="2490" actId="20577"/>
          <ac:spMkLst>
            <pc:docMk/>
            <pc:sldMk cId="2863537481" sldId="285"/>
            <ac:spMk id="2" creationId="{2A3C0F05-980E-0135-C300-4B18E40F689C}"/>
          </ac:spMkLst>
        </pc:spChg>
        <pc:spChg chg="mod">
          <ac:chgData name="Amerman, Melissa" userId="994d5da8-3246-4e1f-b781-4356caaeb9db" providerId="ADAL" clId="{E4A63CF0-40BC-40F2-BBB5-F93CB0DB6847}" dt="2025-08-07T12:48:25.340" v="9766" actId="20577"/>
          <ac:spMkLst>
            <pc:docMk/>
            <pc:sldMk cId="2863537481" sldId="285"/>
            <ac:spMk id="3" creationId="{3B6AD8D2-66DC-F08C-361E-8EEAAFB94063}"/>
          </ac:spMkLst>
        </pc:spChg>
      </pc:sldChg>
      <pc:sldChg chg="modSp new mod">
        <pc:chgData name="Amerman, Melissa" userId="994d5da8-3246-4e1f-b781-4356caaeb9db" providerId="ADAL" clId="{E4A63CF0-40BC-40F2-BBB5-F93CB0DB6847}" dt="2025-08-07T13:04:24.734" v="9885" actId="115"/>
        <pc:sldMkLst>
          <pc:docMk/>
          <pc:sldMk cId="1194754086" sldId="286"/>
        </pc:sldMkLst>
        <pc:spChg chg="mod">
          <ac:chgData name="Amerman, Melissa" userId="994d5da8-3246-4e1f-b781-4356caaeb9db" providerId="ADAL" clId="{E4A63CF0-40BC-40F2-BBB5-F93CB0DB6847}" dt="2025-07-31T19:28:40.083" v="2992" actId="20577"/>
          <ac:spMkLst>
            <pc:docMk/>
            <pc:sldMk cId="1194754086" sldId="286"/>
            <ac:spMk id="2" creationId="{6F960558-718D-EBF7-E8B0-C083AD010A19}"/>
          </ac:spMkLst>
        </pc:spChg>
        <pc:spChg chg="mod">
          <ac:chgData name="Amerman, Melissa" userId="994d5da8-3246-4e1f-b781-4356caaeb9db" providerId="ADAL" clId="{E4A63CF0-40BC-40F2-BBB5-F93CB0DB6847}" dt="2025-08-07T13:04:24.734" v="9885" actId="115"/>
          <ac:spMkLst>
            <pc:docMk/>
            <pc:sldMk cId="1194754086" sldId="286"/>
            <ac:spMk id="3" creationId="{41233DDB-CB83-7DF0-3C9E-B572CC4E5F39}"/>
          </ac:spMkLst>
        </pc:spChg>
      </pc:sldChg>
      <pc:sldChg chg="addSp delSp modSp new mod ord">
        <pc:chgData name="Amerman, Melissa" userId="994d5da8-3246-4e1f-b781-4356caaeb9db" providerId="ADAL" clId="{E4A63CF0-40BC-40F2-BBB5-F93CB0DB6847}" dt="2025-08-07T13:31:18.398" v="10084" actId="1076"/>
        <pc:sldMkLst>
          <pc:docMk/>
          <pc:sldMk cId="218073302" sldId="287"/>
        </pc:sldMkLst>
        <pc:spChg chg="mod">
          <ac:chgData name="Amerman, Melissa" userId="994d5da8-3246-4e1f-b781-4356caaeb9db" providerId="ADAL" clId="{E4A63CF0-40BC-40F2-BBB5-F93CB0DB6847}" dt="2025-08-04T19:22:57.921" v="8790" actId="14100"/>
          <ac:spMkLst>
            <pc:docMk/>
            <pc:sldMk cId="218073302" sldId="287"/>
            <ac:spMk id="2" creationId="{7071E9D6-47FC-714F-E7B9-9E1DBA75C414}"/>
          </ac:spMkLst>
        </pc:spChg>
        <pc:spChg chg="add del mod">
          <ac:chgData name="Amerman, Melissa" userId="994d5da8-3246-4e1f-b781-4356caaeb9db" providerId="ADAL" clId="{E4A63CF0-40BC-40F2-BBB5-F93CB0DB6847}" dt="2025-08-07T13:31:00.202" v="10081" actId="20577"/>
          <ac:spMkLst>
            <pc:docMk/>
            <pc:sldMk cId="218073302" sldId="287"/>
            <ac:spMk id="3" creationId="{EEE855A3-2A88-F409-78CF-ACD834F146CB}"/>
          </ac:spMkLst>
        </pc:spChg>
        <pc:picChg chg="add mod">
          <ac:chgData name="Amerman, Melissa" userId="994d5da8-3246-4e1f-b781-4356caaeb9db" providerId="ADAL" clId="{E4A63CF0-40BC-40F2-BBB5-F93CB0DB6847}" dt="2025-08-07T13:31:18.398" v="10084" actId="1076"/>
          <ac:picMkLst>
            <pc:docMk/>
            <pc:sldMk cId="218073302" sldId="287"/>
            <ac:picMk id="7" creationId="{04E973D0-2997-8FEC-78B7-CF457A8BD44B}"/>
          </ac:picMkLst>
        </pc:picChg>
      </pc:sldChg>
      <pc:sldChg chg="addSp modSp new mod">
        <pc:chgData name="Amerman, Melissa" userId="994d5da8-3246-4e1f-b781-4356caaeb9db" providerId="ADAL" clId="{E4A63CF0-40BC-40F2-BBB5-F93CB0DB6847}" dt="2025-08-06T17:31:54.063" v="9414" actId="255"/>
        <pc:sldMkLst>
          <pc:docMk/>
          <pc:sldMk cId="1704427812" sldId="288"/>
        </pc:sldMkLst>
        <pc:spChg chg="mod">
          <ac:chgData name="Amerman, Melissa" userId="994d5da8-3246-4e1f-b781-4356caaeb9db" providerId="ADAL" clId="{E4A63CF0-40BC-40F2-BBB5-F93CB0DB6847}" dt="2025-08-06T17:31:41.296" v="9412" actId="14100"/>
          <ac:spMkLst>
            <pc:docMk/>
            <pc:sldMk cId="1704427812" sldId="288"/>
            <ac:spMk id="2" creationId="{B51481C0-E0FC-F5BF-998D-E16F7A2C963C}"/>
          </ac:spMkLst>
        </pc:spChg>
        <pc:spChg chg="mod">
          <ac:chgData name="Amerman, Melissa" userId="994d5da8-3246-4e1f-b781-4356caaeb9db" providerId="ADAL" clId="{E4A63CF0-40BC-40F2-BBB5-F93CB0DB6847}" dt="2025-08-06T17:31:54.063" v="9414" actId="255"/>
          <ac:spMkLst>
            <pc:docMk/>
            <pc:sldMk cId="1704427812" sldId="288"/>
            <ac:spMk id="3" creationId="{5C5C2EDA-4BFD-4958-E613-2E1245E8CAA7}"/>
          </ac:spMkLst>
        </pc:spChg>
        <pc:picChg chg="add mod">
          <ac:chgData name="Amerman, Melissa" userId="994d5da8-3246-4e1f-b781-4356caaeb9db" providerId="ADAL" clId="{E4A63CF0-40BC-40F2-BBB5-F93CB0DB6847}" dt="2025-08-06T12:16:29.729" v="9289" actId="1076"/>
          <ac:picMkLst>
            <pc:docMk/>
            <pc:sldMk cId="1704427812" sldId="288"/>
            <ac:picMk id="5" creationId="{568A4E20-3004-17D7-7699-738264B9B3ED}"/>
          </ac:picMkLst>
        </pc:picChg>
      </pc:sldChg>
      <pc:sldChg chg="addSp modSp new mod">
        <pc:chgData name="Amerman, Melissa" userId="994d5da8-3246-4e1f-b781-4356caaeb9db" providerId="ADAL" clId="{E4A63CF0-40BC-40F2-BBB5-F93CB0DB6847}" dt="2025-08-07T13:34:47.766" v="10201" actId="20577"/>
        <pc:sldMkLst>
          <pc:docMk/>
          <pc:sldMk cId="2156702750" sldId="289"/>
        </pc:sldMkLst>
        <pc:spChg chg="mod">
          <ac:chgData name="Amerman, Melissa" userId="994d5da8-3246-4e1f-b781-4356caaeb9db" providerId="ADAL" clId="{E4A63CF0-40BC-40F2-BBB5-F93CB0DB6847}" dt="2025-08-04T19:26:12.704" v="8882" actId="14100"/>
          <ac:spMkLst>
            <pc:docMk/>
            <pc:sldMk cId="2156702750" sldId="289"/>
            <ac:spMk id="2" creationId="{F2BF12A9-F174-B08B-FA92-629BB5945716}"/>
          </ac:spMkLst>
        </pc:spChg>
        <pc:spChg chg="mod">
          <ac:chgData name="Amerman, Melissa" userId="994d5da8-3246-4e1f-b781-4356caaeb9db" providerId="ADAL" clId="{E4A63CF0-40BC-40F2-BBB5-F93CB0DB6847}" dt="2025-08-07T13:34:47.766" v="10201" actId="20577"/>
          <ac:spMkLst>
            <pc:docMk/>
            <pc:sldMk cId="2156702750" sldId="289"/>
            <ac:spMk id="3" creationId="{5DCE58F2-A7DF-FD9B-062D-360260BC1F86}"/>
          </ac:spMkLst>
        </pc:spChg>
        <pc:picChg chg="add mod">
          <ac:chgData name="Amerman, Melissa" userId="994d5da8-3246-4e1f-b781-4356caaeb9db" providerId="ADAL" clId="{E4A63CF0-40BC-40F2-BBB5-F93CB0DB6847}" dt="2025-08-04T19:48:14.967" v="9272" actId="14100"/>
          <ac:picMkLst>
            <pc:docMk/>
            <pc:sldMk cId="2156702750" sldId="289"/>
            <ac:picMk id="5" creationId="{90A48CFD-DB5C-DDDF-C101-E06D23F53C4C}"/>
          </ac:picMkLst>
        </pc:picChg>
      </pc:sldChg>
      <pc:sldChg chg="addSp delSp modSp new mod">
        <pc:chgData name="Amerman, Melissa" userId="994d5da8-3246-4e1f-b781-4356caaeb9db" providerId="ADAL" clId="{E4A63CF0-40BC-40F2-BBB5-F93CB0DB6847}" dt="2025-08-07T12:36:01.333" v="9549" actId="115"/>
        <pc:sldMkLst>
          <pc:docMk/>
          <pc:sldMk cId="3646638127" sldId="290"/>
        </pc:sldMkLst>
        <pc:spChg chg="mod">
          <ac:chgData name="Amerman, Melissa" userId="994d5da8-3246-4e1f-b781-4356caaeb9db" providerId="ADAL" clId="{E4A63CF0-40BC-40F2-BBB5-F93CB0DB6847}" dt="2025-08-04T19:26:48.133" v="8902" actId="20577"/>
          <ac:spMkLst>
            <pc:docMk/>
            <pc:sldMk cId="3646638127" sldId="290"/>
            <ac:spMk id="2" creationId="{89E752A1-0904-93B5-64AA-772B6A01E816}"/>
          </ac:spMkLst>
        </pc:spChg>
        <pc:spChg chg="mod">
          <ac:chgData name="Amerman, Melissa" userId="994d5da8-3246-4e1f-b781-4356caaeb9db" providerId="ADAL" clId="{E4A63CF0-40BC-40F2-BBB5-F93CB0DB6847}" dt="2025-08-07T12:36:01.333" v="9549" actId="115"/>
          <ac:spMkLst>
            <pc:docMk/>
            <pc:sldMk cId="3646638127" sldId="290"/>
            <ac:spMk id="3" creationId="{EC3FED26-83D3-292D-1474-310DE322E5F8}"/>
          </ac:spMkLst>
        </pc:spChg>
        <pc:picChg chg="add mod">
          <ac:chgData name="Amerman, Melissa" userId="994d5da8-3246-4e1f-b781-4356caaeb9db" providerId="ADAL" clId="{E4A63CF0-40BC-40F2-BBB5-F93CB0DB6847}" dt="2025-08-04T19:27:02.809" v="8904" actId="14100"/>
          <ac:picMkLst>
            <pc:docMk/>
            <pc:sldMk cId="3646638127" sldId="290"/>
            <ac:picMk id="7" creationId="{99308E29-00D3-FC46-71C7-30E7FECE3415}"/>
          </ac:picMkLst>
        </pc:picChg>
      </pc:sldChg>
      <pc:sldChg chg="addSp modSp new mod">
        <pc:chgData name="Amerman, Melissa" userId="994d5da8-3246-4e1f-b781-4356caaeb9db" providerId="ADAL" clId="{E4A63CF0-40BC-40F2-BBB5-F93CB0DB6847}" dt="2025-08-07T13:36:14.903" v="10210" actId="20577"/>
        <pc:sldMkLst>
          <pc:docMk/>
          <pc:sldMk cId="636220613" sldId="291"/>
        </pc:sldMkLst>
        <pc:spChg chg="mod">
          <ac:chgData name="Amerman, Melissa" userId="994d5da8-3246-4e1f-b781-4356caaeb9db" providerId="ADAL" clId="{E4A63CF0-40BC-40F2-BBB5-F93CB0DB6847}" dt="2025-08-04T19:27:16.888" v="8921" actId="14100"/>
          <ac:spMkLst>
            <pc:docMk/>
            <pc:sldMk cId="636220613" sldId="291"/>
            <ac:spMk id="2" creationId="{150A9305-CDB7-9E84-37AC-ECC755A3D3C3}"/>
          </ac:spMkLst>
        </pc:spChg>
        <pc:spChg chg="mod">
          <ac:chgData name="Amerman, Melissa" userId="994d5da8-3246-4e1f-b781-4356caaeb9db" providerId="ADAL" clId="{E4A63CF0-40BC-40F2-BBB5-F93CB0DB6847}" dt="2025-08-07T13:36:14.903" v="10210" actId="20577"/>
          <ac:spMkLst>
            <pc:docMk/>
            <pc:sldMk cId="636220613" sldId="291"/>
            <ac:spMk id="3" creationId="{27117149-301E-DAB9-9B7A-3AE70574C941}"/>
          </ac:spMkLst>
        </pc:spChg>
        <pc:picChg chg="add mod">
          <ac:chgData name="Amerman, Melissa" userId="994d5da8-3246-4e1f-b781-4356caaeb9db" providerId="ADAL" clId="{E4A63CF0-40BC-40F2-BBB5-F93CB0DB6847}" dt="2025-08-04T17:47:22.623" v="7363" actId="1076"/>
          <ac:picMkLst>
            <pc:docMk/>
            <pc:sldMk cId="636220613" sldId="291"/>
            <ac:picMk id="4" creationId="{3FFDD00E-615A-735C-EBDC-793CF5E8812A}"/>
          </ac:picMkLst>
        </pc:picChg>
        <pc:picChg chg="add mod">
          <ac:chgData name="Amerman, Melissa" userId="994d5da8-3246-4e1f-b781-4356caaeb9db" providerId="ADAL" clId="{E4A63CF0-40BC-40F2-BBB5-F93CB0DB6847}" dt="2025-08-04T17:47:50" v="7365" actId="1076"/>
          <ac:picMkLst>
            <pc:docMk/>
            <pc:sldMk cId="636220613" sldId="291"/>
            <ac:picMk id="5" creationId="{ECC61427-3895-D0C7-CD36-4669F105595F}"/>
          </ac:picMkLst>
        </pc:picChg>
      </pc:sldChg>
      <pc:sldChg chg="addSp modSp new mod ord">
        <pc:chgData name="Amerman, Melissa" userId="994d5da8-3246-4e1f-b781-4356caaeb9db" providerId="ADAL" clId="{E4A63CF0-40BC-40F2-BBB5-F93CB0DB6847}" dt="2025-08-07T12:37:40.932" v="9555" actId="14100"/>
        <pc:sldMkLst>
          <pc:docMk/>
          <pc:sldMk cId="905974667" sldId="292"/>
        </pc:sldMkLst>
        <pc:spChg chg="mod">
          <ac:chgData name="Amerman, Melissa" userId="994d5da8-3246-4e1f-b781-4356caaeb9db" providerId="ADAL" clId="{E4A63CF0-40BC-40F2-BBB5-F93CB0DB6847}" dt="2025-08-04T19:28:19.505" v="8966" actId="14100"/>
          <ac:spMkLst>
            <pc:docMk/>
            <pc:sldMk cId="905974667" sldId="292"/>
            <ac:spMk id="2" creationId="{4728DD79-D510-E72B-2F51-197A6FE0E38B}"/>
          </ac:spMkLst>
        </pc:spChg>
        <pc:spChg chg="mod">
          <ac:chgData name="Amerman, Melissa" userId="994d5da8-3246-4e1f-b781-4356caaeb9db" providerId="ADAL" clId="{E4A63CF0-40BC-40F2-BBB5-F93CB0DB6847}" dt="2025-08-06T12:21:11.502" v="9381" actId="115"/>
          <ac:spMkLst>
            <pc:docMk/>
            <pc:sldMk cId="905974667" sldId="292"/>
            <ac:spMk id="3" creationId="{8314E8F1-88A5-1033-02C4-85F566B84761}"/>
          </ac:spMkLst>
        </pc:spChg>
        <pc:picChg chg="add mod">
          <ac:chgData name="Amerman, Melissa" userId="994d5da8-3246-4e1f-b781-4356caaeb9db" providerId="ADAL" clId="{E4A63CF0-40BC-40F2-BBB5-F93CB0DB6847}" dt="2025-08-07T12:37:40.932" v="9555" actId="14100"/>
          <ac:picMkLst>
            <pc:docMk/>
            <pc:sldMk cId="905974667" sldId="292"/>
            <ac:picMk id="5" creationId="{8CB00BF8-4F23-0D37-2337-7708C4FAA9FD}"/>
          </ac:picMkLst>
        </pc:picChg>
      </pc:sldChg>
      <pc:sldChg chg="modSp add mod">
        <pc:chgData name="Amerman, Melissa" userId="994d5da8-3246-4e1f-b781-4356caaeb9db" providerId="ADAL" clId="{E4A63CF0-40BC-40F2-BBB5-F93CB0DB6847}" dt="2025-08-07T13:35:20.529" v="10203"/>
        <pc:sldMkLst>
          <pc:docMk/>
          <pc:sldMk cId="1572297694" sldId="293"/>
        </pc:sldMkLst>
        <pc:spChg chg="mod">
          <ac:chgData name="Amerman, Melissa" userId="994d5da8-3246-4e1f-b781-4356caaeb9db" providerId="ADAL" clId="{E4A63CF0-40BC-40F2-BBB5-F93CB0DB6847}" dt="2025-08-06T17:32:28.271" v="9421" actId="20577"/>
          <ac:spMkLst>
            <pc:docMk/>
            <pc:sldMk cId="1572297694" sldId="293"/>
            <ac:spMk id="2" creationId="{190951CE-0DF5-BD2C-8A68-703BBEEC7684}"/>
          </ac:spMkLst>
        </pc:spChg>
        <pc:spChg chg="mod">
          <ac:chgData name="Amerman, Melissa" userId="994d5da8-3246-4e1f-b781-4356caaeb9db" providerId="ADAL" clId="{E4A63CF0-40BC-40F2-BBB5-F93CB0DB6847}" dt="2025-08-07T13:35:20.529" v="10203"/>
          <ac:spMkLst>
            <pc:docMk/>
            <pc:sldMk cId="1572297694" sldId="293"/>
            <ac:spMk id="3" creationId="{2B310E84-8484-28BF-AFC1-A35813ABAB8B}"/>
          </ac:spMkLst>
        </pc:spChg>
        <pc:picChg chg="mod">
          <ac:chgData name="Amerman, Melissa" userId="994d5da8-3246-4e1f-b781-4356caaeb9db" providerId="ADAL" clId="{E4A63CF0-40BC-40F2-BBB5-F93CB0DB6847}" dt="2025-08-06T17:32:40.289" v="9423" actId="14100"/>
          <ac:picMkLst>
            <pc:docMk/>
            <pc:sldMk cId="1572297694" sldId="293"/>
            <ac:picMk id="5" creationId="{5A139A57-1E74-66B5-5C41-3C20B4230071}"/>
          </ac:picMkLst>
        </pc:picChg>
      </pc:sldChg>
      <pc:sldChg chg="new del">
        <pc:chgData name="Amerman, Melissa" userId="994d5da8-3246-4e1f-b781-4356caaeb9db" providerId="ADAL" clId="{E4A63CF0-40BC-40F2-BBB5-F93CB0DB6847}" dt="2025-08-06T12:14:36.190" v="9278" actId="680"/>
        <pc:sldMkLst>
          <pc:docMk/>
          <pc:sldMk cId="2735551902" sldId="29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3119948"/>
            <a:ext cx="11263211" cy="986518"/>
          </a:xfrm>
          <a:prstGeom prst="rect">
            <a:avLst/>
          </a:prstGeom>
        </p:spPr>
        <p:txBody>
          <a:bodyPr anchor="b"/>
          <a:lstStyle>
            <a:lvl1pPr algn="ctr">
              <a:lnSpc>
                <a:spcPct val="80000"/>
              </a:lnSpc>
              <a:defRPr sz="6000">
                <a:solidFill>
                  <a:schemeClr val="bg1"/>
                </a:solidFill>
              </a:defRPr>
            </a:lvl1pPr>
          </a:lstStyle>
          <a:p>
            <a:r>
              <a:rPr lang="en-US" dirty="0"/>
              <a:t>TITLE IN ALL CAPS</a:t>
            </a:r>
          </a:p>
        </p:txBody>
      </p:sp>
      <p:sp>
        <p:nvSpPr>
          <p:cNvPr id="8" name="Subtitle 2">
            <a:extLst>
              <a:ext uri="{FF2B5EF4-FFF2-40B4-BE49-F238E27FC236}">
                <a16:creationId xmlns:a16="http://schemas.microsoft.com/office/drawing/2014/main" id="{6F35E813-E2D4-E980-82F4-817BDE9551AB}"/>
              </a:ext>
            </a:extLst>
          </p:cNvPr>
          <p:cNvSpPr>
            <a:spLocks noGrp="1"/>
          </p:cNvSpPr>
          <p:nvPr>
            <p:ph type="subTitle" idx="1" hasCustomPrompt="1"/>
          </p:nvPr>
        </p:nvSpPr>
        <p:spPr>
          <a:xfrm>
            <a:off x="464394" y="4120061"/>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5" name="Text Placeholder 13">
            <a:extLst>
              <a:ext uri="{FF2B5EF4-FFF2-40B4-BE49-F238E27FC236}">
                <a16:creationId xmlns:a16="http://schemas.microsoft.com/office/drawing/2014/main" id="{8CAD121D-F573-E840-0C43-2C18B2D26A7B}"/>
              </a:ext>
            </a:extLst>
          </p:cNvPr>
          <p:cNvSpPr>
            <a:spLocks noGrp="1"/>
          </p:cNvSpPr>
          <p:nvPr>
            <p:ph type="body" sz="quarter" idx="13" hasCustomPrompt="1"/>
          </p:nvPr>
        </p:nvSpPr>
        <p:spPr>
          <a:xfrm>
            <a:off x="463654" y="4473726"/>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9" name="Straight Connector 8">
            <a:extLst>
              <a:ext uri="{FF2B5EF4-FFF2-40B4-BE49-F238E27FC236}">
                <a16:creationId xmlns:a16="http://schemas.microsoft.com/office/drawing/2014/main" id="{451AA855-CF4A-C310-36DE-DF2A6A022367}"/>
              </a:ext>
            </a:extLst>
          </p:cNvPr>
          <p:cNvCxnSpPr>
            <a:cxnSpLocks/>
          </p:cNvCxnSpPr>
          <p:nvPr userDrawn="1"/>
        </p:nvCxnSpPr>
        <p:spPr>
          <a:xfrm>
            <a:off x="4997151" y="40225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with text and stars&#10;&#10;Description automatically generated">
            <a:extLst>
              <a:ext uri="{FF2B5EF4-FFF2-40B4-BE49-F238E27FC236}">
                <a16:creationId xmlns:a16="http://schemas.microsoft.com/office/drawing/2014/main" id="{D7153443-3D8A-2CEE-5B00-E44D98CD1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388887"/>
            <a:ext cx="1524796" cy="1524796"/>
          </a:xfrm>
          <a:prstGeom prst="rect">
            <a:avLst/>
          </a:prstGeom>
        </p:spPr>
      </p:pic>
    </p:spTree>
    <p:extLst>
      <p:ext uri="{BB962C8B-B14F-4D97-AF65-F5344CB8AC3E}">
        <p14:creationId xmlns:p14="http://schemas.microsoft.com/office/powerpoint/2010/main" val="398967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Multiline) &amp; Two Column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B31D6E-8176-500A-4C06-011263220AF9}"/>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6" name="Content Placeholder 2">
            <a:extLst>
              <a:ext uri="{FF2B5EF4-FFF2-40B4-BE49-F238E27FC236}">
                <a16:creationId xmlns:a16="http://schemas.microsoft.com/office/drawing/2014/main" id="{70F959F5-A71B-6B16-A943-9C8B7FE4A6F7}"/>
              </a:ext>
            </a:extLst>
          </p:cNvPr>
          <p:cNvSpPr>
            <a:spLocks noGrp="1"/>
          </p:cNvSpPr>
          <p:nvPr>
            <p:ph idx="15"/>
          </p:nvPr>
        </p:nvSpPr>
        <p:spPr>
          <a:xfrm>
            <a:off x="595993" y="1829808"/>
            <a:ext cx="5216137" cy="449942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A569F568-31F0-B79D-CB4B-CD4E10F21BA1}"/>
              </a:ext>
            </a:extLst>
          </p:cNvPr>
          <p:cNvSpPr>
            <a:spLocks noGrp="1"/>
          </p:cNvSpPr>
          <p:nvPr>
            <p:ph idx="16"/>
          </p:nvPr>
        </p:nvSpPr>
        <p:spPr>
          <a:xfrm>
            <a:off x="6379870" y="1829809"/>
            <a:ext cx="5216137" cy="449942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07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7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old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tx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34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bg1">
              <a:lumMod val="8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06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098FF61-4EB6-5E26-BA21-BB7E38962758}"/>
              </a:ext>
            </a:extLst>
          </p:cNvPr>
          <p:cNvGrpSpPr/>
          <p:nvPr userDrawn="1"/>
        </p:nvGrpSpPr>
        <p:grpSpPr>
          <a:xfrm>
            <a:off x="0" y="1913283"/>
            <a:ext cx="12192000" cy="3060009"/>
            <a:chOff x="0" y="1913283"/>
            <a:chExt cx="12192000" cy="3060009"/>
          </a:xfrm>
        </p:grpSpPr>
        <p:sp>
          <p:nvSpPr>
            <p:cNvPr id="12" name="Rectangle 11">
              <a:extLst>
                <a:ext uri="{FF2B5EF4-FFF2-40B4-BE49-F238E27FC236}">
                  <a16:creationId xmlns:a16="http://schemas.microsoft.com/office/drawing/2014/main" id="{126E5D84-B63D-708E-4E48-B76481C5A0A6}"/>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A9003-7936-E07B-71E3-FC766F0372D1}"/>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A310F588-3D5D-A074-B3D7-C883F873F325}"/>
              </a:ext>
            </a:extLst>
          </p:cNvPr>
          <p:cNvSpPr>
            <a:spLocks noGrp="1"/>
          </p:cNvSpPr>
          <p:nvPr>
            <p:ph idx="1" hasCustomPrompt="1"/>
          </p:nvPr>
        </p:nvSpPr>
        <p:spPr>
          <a:xfrm>
            <a:off x="442623" y="3863770"/>
            <a:ext cx="11306754" cy="863351"/>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5CEDFB60-88E5-2412-D260-920D0D5C0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263468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Multip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8732D3-E1AE-A4C5-02A8-80C69DFDC735}"/>
              </a:ext>
            </a:extLst>
          </p:cNvPr>
          <p:cNvGrpSpPr/>
          <p:nvPr userDrawn="1"/>
        </p:nvGrpSpPr>
        <p:grpSpPr>
          <a:xfrm>
            <a:off x="0" y="1913283"/>
            <a:ext cx="12192000" cy="3060009"/>
            <a:chOff x="0" y="1913283"/>
            <a:chExt cx="12192000" cy="3060009"/>
          </a:xfrm>
        </p:grpSpPr>
        <p:sp>
          <p:nvSpPr>
            <p:cNvPr id="13" name="Rectangle 12">
              <a:extLst>
                <a:ext uri="{FF2B5EF4-FFF2-40B4-BE49-F238E27FC236}">
                  <a16:creationId xmlns:a16="http://schemas.microsoft.com/office/drawing/2014/main" id="{50DCE747-0AD8-4A7D-1B95-27E8D9F39F30}"/>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23745E-BA33-8B02-6D0C-3FAEEC6BA6B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E7E5195F-A24D-59BA-CCC5-DB62E9F3D4B4}"/>
              </a:ext>
            </a:extLst>
          </p:cNvPr>
          <p:cNvSpPr>
            <a:spLocks noGrp="1"/>
          </p:cNvSpPr>
          <p:nvPr>
            <p:ph idx="1" hasCustomPrompt="1"/>
          </p:nvPr>
        </p:nvSpPr>
        <p:spPr>
          <a:xfrm>
            <a:off x="375441" y="3863770"/>
            <a:ext cx="5554423"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sp>
        <p:nvSpPr>
          <p:cNvPr id="12" name="Content Placeholder 2">
            <a:extLst>
              <a:ext uri="{FF2B5EF4-FFF2-40B4-BE49-F238E27FC236}">
                <a16:creationId xmlns:a16="http://schemas.microsoft.com/office/drawing/2014/main" id="{7EC38609-311B-59AE-64D4-9178ABAAA6D9}"/>
              </a:ext>
            </a:extLst>
          </p:cNvPr>
          <p:cNvSpPr>
            <a:spLocks noGrp="1"/>
          </p:cNvSpPr>
          <p:nvPr>
            <p:ph idx="10" hasCustomPrompt="1"/>
          </p:nvPr>
        </p:nvSpPr>
        <p:spPr>
          <a:xfrm>
            <a:off x="6262138" y="3863769"/>
            <a:ext cx="5554421"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1BD0D42B-26BA-82D0-024B-DEED401E5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7071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8A4CE9-D031-C638-C068-7FBC0ABC6286}"/>
              </a:ext>
            </a:extLst>
          </p:cNvPr>
          <p:cNvGrpSpPr/>
          <p:nvPr userDrawn="1"/>
        </p:nvGrpSpPr>
        <p:grpSpPr>
          <a:xfrm>
            <a:off x="0" y="1913283"/>
            <a:ext cx="12192000" cy="3060009"/>
            <a:chOff x="0" y="1913283"/>
            <a:chExt cx="12192000" cy="3060009"/>
          </a:xfrm>
        </p:grpSpPr>
        <p:sp>
          <p:nvSpPr>
            <p:cNvPr id="11" name="Rectangle 10">
              <a:extLst>
                <a:ext uri="{FF2B5EF4-FFF2-40B4-BE49-F238E27FC236}">
                  <a16:creationId xmlns:a16="http://schemas.microsoft.com/office/drawing/2014/main" id="{5D838F39-E7B3-1EA2-DE80-EDD53A7B9269}"/>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B9A0A6-FD97-841C-9292-60E479EB8CA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QUESTIONS?</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EC70121E-22CE-21CA-895D-4025AF023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59096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9A7E8F-D4A3-42EA-C513-A5259DC19535}"/>
              </a:ext>
            </a:extLst>
          </p:cNvPr>
          <p:cNvGrpSpPr/>
          <p:nvPr userDrawn="1"/>
        </p:nvGrpSpPr>
        <p:grpSpPr>
          <a:xfrm>
            <a:off x="0" y="1913283"/>
            <a:ext cx="12192000" cy="3060009"/>
            <a:chOff x="0" y="1913283"/>
            <a:chExt cx="12192000" cy="3060009"/>
          </a:xfrm>
        </p:grpSpPr>
        <p:sp>
          <p:nvSpPr>
            <p:cNvPr id="2" name="Rectangle 1">
              <a:extLst>
                <a:ext uri="{FF2B5EF4-FFF2-40B4-BE49-F238E27FC236}">
                  <a16:creationId xmlns:a16="http://schemas.microsoft.com/office/drawing/2014/main" id="{700580D7-6FA5-7869-6375-120B0503C91C}"/>
                </a:ext>
              </a:extLst>
            </p:cNvPr>
            <p:cNvSpPr/>
            <p:nvPr userDrawn="1"/>
          </p:nvSpPr>
          <p:spPr>
            <a:xfrm>
              <a:off x="0" y="1913283"/>
              <a:ext cx="12192000" cy="3031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ECE3AA-47A1-84AD-7AF7-2132C83DD0DA}"/>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THANK YOU!</a:t>
            </a:r>
          </a:p>
        </p:txBody>
      </p:sp>
      <p:cxnSp>
        <p:nvCxnSpPr>
          <p:cNvPr id="3" name="Straight Connector 2">
            <a:extLst>
              <a:ext uri="{FF2B5EF4-FFF2-40B4-BE49-F238E27FC236}">
                <a16:creationId xmlns:a16="http://schemas.microsoft.com/office/drawing/2014/main" id="{B8245E5C-2655-B0A0-EC43-EA882E50D12B}"/>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4E2503D-0832-52BF-1454-24770DC7E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042828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520D-E0CE-4DF4-2BBD-24C886D21A9E}"/>
              </a:ext>
            </a:extLst>
          </p:cNvPr>
          <p:cNvSpPr txBox="1">
            <a:spLocks/>
          </p:cNvSpPr>
          <p:nvPr userDrawn="1"/>
        </p:nvSpPr>
        <p:spPr>
          <a:xfrm>
            <a:off x="464394" y="1577635"/>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t>THE END</a:t>
            </a:r>
          </a:p>
        </p:txBody>
      </p:sp>
      <p:cxnSp>
        <p:nvCxnSpPr>
          <p:cNvPr id="4" name="Straight Connector 3">
            <a:extLst>
              <a:ext uri="{FF2B5EF4-FFF2-40B4-BE49-F238E27FC236}">
                <a16:creationId xmlns:a16="http://schemas.microsoft.com/office/drawing/2014/main" id="{B3D0D41A-FA7F-0E66-601F-6E7E336C22BC}"/>
              </a:ext>
            </a:extLst>
          </p:cNvPr>
          <p:cNvCxnSpPr>
            <a:cxnSpLocks/>
          </p:cNvCxnSpPr>
          <p:nvPr userDrawn="1"/>
        </p:nvCxnSpPr>
        <p:spPr>
          <a:xfrm>
            <a:off x="4997150" y="2692148"/>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17266BF-3AC9-5133-DA66-DA4D1AB7A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3976" y="3109536"/>
            <a:ext cx="2244048" cy="2244048"/>
          </a:xfrm>
          <a:prstGeom prst="rect">
            <a:avLst/>
          </a:prstGeom>
        </p:spPr>
      </p:pic>
    </p:spTree>
    <p:extLst>
      <p:ext uri="{BB962C8B-B14F-4D97-AF65-F5344CB8AC3E}">
        <p14:creationId xmlns:p14="http://schemas.microsoft.com/office/powerpoint/2010/main" val="340700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ulti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2943347"/>
            <a:ext cx="11263211" cy="1712541"/>
          </a:xfrm>
          <a:prstGeom prst="rect">
            <a:avLst/>
          </a:prstGeom>
        </p:spPr>
        <p:txBody>
          <a:bodyPr anchor="b"/>
          <a:lstStyle>
            <a:lvl1pPr algn="ctr">
              <a:lnSpc>
                <a:spcPct val="80000"/>
              </a:lnSpc>
              <a:defRPr sz="6000">
                <a:solidFill>
                  <a:schemeClr val="bg1"/>
                </a:solidFill>
              </a:defRPr>
            </a:lvl1pPr>
          </a:lstStyle>
          <a:p>
            <a:r>
              <a:rPr lang="en-US" dirty="0"/>
              <a:t>MULTILINE TITLE</a:t>
            </a:r>
            <a:br>
              <a:rPr lang="en-US" dirty="0"/>
            </a:br>
            <a:r>
              <a:rPr lang="en-US" dirty="0"/>
              <a:t>IN ALL CAPS</a:t>
            </a:r>
          </a:p>
        </p:txBody>
      </p:sp>
      <p:sp>
        <p:nvSpPr>
          <p:cNvPr id="5" name="Subtitle 2">
            <a:extLst>
              <a:ext uri="{FF2B5EF4-FFF2-40B4-BE49-F238E27FC236}">
                <a16:creationId xmlns:a16="http://schemas.microsoft.com/office/drawing/2014/main" id="{A4AE8022-FCD3-3A69-7EF9-1969075058D0}"/>
              </a:ext>
            </a:extLst>
          </p:cNvPr>
          <p:cNvSpPr>
            <a:spLocks noGrp="1"/>
          </p:cNvSpPr>
          <p:nvPr>
            <p:ph type="subTitle" idx="1" hasCustomPrompt="1"/>
          </p:nvPr>
        </p:nvSpPr>
        <p:spPr>
          <a:xfrm>
            <a:off x="464394" y="4663840"/>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13">
            <a:extLst>
              <a:ext uri="{FF2B5EF4-FFF2-40B4-BE49-F238E27FC236}">
                <a16:creationId xmlns:a16="http://schemas.microsoft.com/office/drawing/2014/main" id="{C2291974-0211-C930-4AE9-60C287DF5586}"/>
              </a:ext>
            </a:extLst>
          </p:cNvPr>
          <p:cNvSpPr>
            <a:spLocks noGrp="1"/>
          </p:cNvSpPr>
          <p:nvPr>
            <p:ph type="body" sz="quarter" idx="13" hasCustomPrompt="1"/>
          </p:nvPr>
        </p:nvSpPr>
        <p:spPr>
          <a:xfrm>
            <a:off x="463654" y="5012208"/>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12" name="Straight Connector 11">
            <a:extLst>
              <a:ext uri="{FF2B5EF4-FFF2-40B4-BE49-F238E27FC236}">
                <a16:creationId xmlns:a16="http://schemas.microsoft.com/office/drawing/2014/main" id="{91DFD3C7-6A9C-2721-DF31-D105E1B2D82F}"/>
              </a:ext>
            </a:extLst>
          </p:cNvPr>
          <p:cNvCxnSpPr>
            <a:cxnSpLocks/>
          </p:cNvCxnSpPr>
          <p:nvPr userDrawn="1"/>
        </p:nvCxnSpPr>
        <p:spPr>
          <a:xfrm>
            <a:off x="4997151" y="457983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1E0506E0-2548-56A2-8B47-ECDF168ABB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143049"/>
            <a:ext cx="1524796" cy="1524796"/>
          </a:xfrm>
          <a:prstGeom prst="rect">
            <a:avLst/>
          </a:prstGeom>
        </p:spPr>
      </p:pic>
    </p:spTree>
    <p:extLst>
      <p:ext uri="{BB962C8B-B14F-4D97-AF65-F5344CB8AC3E}">
        <p14:creationId xmlns:p14="http://schemas.microsoft.com/office/powerpoint/2010/main" val="35145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Section Heade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3402C4-BD8E-36E5-04C6-E56695DF4CA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C9C989-91BD-9A68-BF6D-DD064FDE24C9}"/>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3233758"/>
            <a:ext cx="10515600" cy="963738"/>
          </a:xfrm>
          <a:prstGeom prst="rect">
            <a:avLst/>
          </a:prstGeom>
        </p:spPr>
        <p:txBody>
          <a:bodyPr anchor="b"/>
          <a:lstStyle>
            <a:lvl1pPr algn="ctr">
              <a:lnSpc>
                <a:spcPct val="80000"/>
              </a:lnSpc>
              <a:defRPr sz="6000">
                <a:solidFill>
                  <a:schemeClr val="tx1"/>
                </a:solidFill>
              </a:defRPr>
            </a:lvl1pPr>
          </a:lstStyle>
          <a:p>
            <a:r>
              <a:rPr lang="en-US" dirty="0"/>
              <a:t>HEADING IN ALL CAPS</a:t>
            </a:r>
          </a:p>
        </p:txBody>
      </p:sp>
      <p:sp>
        <p:nvSpPr>
          <p:cNvPr id="3" name="Text Placeholder 2"/>
          <p:cNvSpPr>
            <a:spLocks noGrp="1"/>
          </p:cNvSpPr>
          <p:nvPr>
            <p:ph type="body" idx="1" hasCustomPrompt="1"/>
          </p:nvPr>
        </p:nvSpPr>
        <p:spPr>
          <a:xfrm>
            <a:off x="831850" y="4204864"/>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0E0D7320-FA3C-8988-CDEF-22D4C5960315}"/>
              </a:ext>
            </a:extLst>
          </p:cNvPr>
          <p:cNvCxnSpPr>
            <a:cxnSpLocks/>
          </p:cNvCxnSpPr>
          <p:nvPr userDrawn="1"/>
        </p:nvCxnSpPr>
        <p:spPr>
          <a:xfrm>
            <a:off x="4997150" y="4120645"/>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FFCD488F-6010-BF3B-38EF-305F2F32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222990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White Section Header (Multil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0275A2-C613-C45D-88B0-D7A907BA15E9}"/>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87AD88-4FD9-95EF-A561-ADFB377F3B6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2880556"/>
            <a:ext cx="10515600" cy="1729013"/>
          </a:xfrm>
          <a:prstGeom prst="rect">
            <a:avLst/>
          </a:prstGeom>
        </p:spPr>
        <p:txBody>
          <a:bodyPr anchor="b"/>
          <a:lstStyle>
            <a:lvl1pPr algn="ctr">
              <a:lnSpc>
                <a:spcPct val="80000"/>
              </a:lnSpc>
              <a:defRPr sz="6000">
                <a:solidFill>
                  <a:schemeClr val="tx1"/>
                </a:solidFill>
              </a:defRPr>
            </a:lvl1pPr>
          </a:lstStyle>
          <a:p>
            <a:r>
              <a:rPr lang="en-US" dirty="0"/>
              <a:t>MULTILINE HEADING </a:t>
            </a:r>
            <a:br>
              <a:rPr lang="en-US" dirty="0"/>
            </a:br>
            <a:r>
              <a:rPr lang="en-US" dirty="0"/>
              <a:t>IN ALL CAPS</a:t>
            </a:r>
          </a:p>
        </p:txBody>
      </p:sp>
      <p:sp>
        <p:nvSpPr>
          <p:cNvPr id="3" name="Text Placeholder 2"/>
          <p:cNvSpPr>
            <a:spLocks noGrp="1"/>
          </p:cNvSpPr>
          <p:nvPr>
            <p:ph type="body" idx="1" hasCustomPrompt="1"/>
          </p:nvPr>
        </p:nvSpPr>
        <p:spPr>
          <a:xfrm>
            <a:off x="831850" y="4616937"/>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1B6EA478-779E-52F5-DFCB-B83B4D603187}"/>
              </a:ext>
            </a:extLst>
          </p:cNvPr>
          <p:cNvCxnSpPr>
            <a:cxnSpLocks/>
          </p:cNvCxnSpPr>
          <p:nvPr userDrawn="1"/>
        </p:nvCxnSpPr>
        <p:spPr>
          <a:xfrm>
            <a:off x="4997150" y="4536676"/>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FE869F7-88FE-E944-7D85-BCFB2F897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141000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olor 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807C92-F6C2-135E-3DA8-C395C81E7133}"/>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83EC1D-6A90-14BD-9855-4DC609120FED}"/>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3143497"/>
            <a:ext cx="11263211" cy="963738"/>
          </a:xfrm>
          <a:prstGeom prst="rect">
            <a:avLst/>
          </a:prstGeom>
        </p:spPr>
        <p:txBody>
          <a:bodyPr anchor="b"/>
          <a:lstStyle>
            <a:lvl1pPr algn="ctr">
              <a:lnSpc>
                <a:spcPct val="80000"/>
              </a:lnSpc>
              <a:defRPr sz="6000">
                <a:solidFill>
                  <a:schemeClr val="accent1"/>
                </a:solidFill>
              </a:defRPr>
            </a:lvl1pPr>
          </a:lstStyle>
          <a:p>
            <a:r>
              <a:rPr lang="en-US" dirty="0"/>
              <a:t>HEADING IN ALL CAPS</a:t>
            </a:r>
          </a:p>
        </p:txBody>
      </p:sp>
      <p:sp>
        <p:nvSpPr>
          <p:cNvPr id="3" name="Text Placeholder 2"/>
          <p:cNvSpPr>
            <a:spLocks noGrp="1"/>
          </p:cNvSpPr>
          <p:nvPr>
            <p:ph type="body" idx="1" hasCustomPrompt="1"/>
          </p:nvPr>
        </p:nvSpPr>
        <p:spPr>
          <a:xfrm>
            <a:off x="464393" y="4114603"/>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53898E3F-3C14-FE7A-192E-0A2F63E9F2A2}"/>
              </a:ext>
            </a:extLst>
          </p:cNvPr>
          <p:cNvCxnSpPr>
            <a:cxnSpLocks/>
          </p:cNvCxnSpPr>
          <p:nvPr userDrawn="1"/>
        </p:nvCxnSpPr>
        <p:spPr>
          <a:xfrm>
            <a:off x="4997150" y="40343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03632E4-51DE-E2A0-2842-03CD932E86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369828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ection Header (Multi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082886-B323-588D-4E25-2C161442FC49}"/>
              </a:ext>
            </a:extLst>
          </p:cNvPr>
          <p:cNvSpPr>
            <a:spLocks/>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540D4-54D6-4BCD-D07B-11EC2A149547}"/>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2880553"/>
            <a:ext cx="11263211" cy="1729013"/>
          </a:xfrm>
          <a:prstGeom prst="rect">
            <a:avLst/>
          </a:prstGeom>
        </p:spPr>
        <p:txBody>
          <a:bodyPr anchor="b"/>
          <a:lstStyle>
            <a:lvl1pPr algn="ctr">
              <a:lnSpc>
                <a:spcPct val="80000"/>
              </a:lnSpc>
              <a:defRPr sz="6000">
                <a:solidFill>
                  <a:schemeClr val="accent1"/>
                </a:solidFill>
              </a:defRPr>
            </a:lvl1pPr>
          </a:lstStyle>
          <a:p>
            <a:r>
              <a:rPr lang="en-US" dirty="0"/>
              <a:t>MULTILINE HEADING</a:t>
            </a:r>
            <a:br>
              <a:rPr lang="en-US" dirty="0"/>
            </a:br>
            <a:r>
              <a:rPr lang="en-US" dirty="0"/>
              <a:t>IN ALL CAPS</a:t>
            </a:r>
          </a:p>
        </p:txBody>
      </p:sp>
      <p:sp>
        <p:nvSpPr>
          <p:cNvPr id="3" name="Text Placeholder 2"/>
          <p:cNvSpPr>
            <a:spLocks noGrp="1"/>
          </p:cNvSpPr>
          <p:nvPr>
            <p:ph type="body" idx="1" hasCustomPrompt="1"/>
          </p:nvPr>
        </p:nvSpPr>
        <p:spPr>
          <a:xfrm>
            <a:off x="464393" y="4616934"/>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FB227AA9-BFF3-8D57-87A5-0890E5338A33}"/>
              </a:ext>
            </a:extLst>
          </p:cNvPr>
          <p:cNvCxnSpPr>
            <a:cxnSpLocks/>
          </p:cNvCxnSpPr>
          <p:nvPr userDrawn="1"/>
        </p:nvCxnSpPr>
        <p:spPr>
          <a:xfrm>
            <a:off x="4997150" y="4536673"/>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and stars&#10;&#10;Description automatically generated">
            <a:extLst>
              <a:ext uri="{FF2B5EF4-FFF2-40B4-BE49-F238E27FC236}">
                <a16:creationId xmlns:a16="http://schemas.microsoft.com/office/drawing/2014/main" id="{D86543FD-7D4B-5454-EC4D-49494F43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345498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231E-B6E5-DC15-DEA1-65CA1056BD52}"/>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4" name="Content Placeholder 2">
            <a:extLst>
              <a:ext uri="{FF2B5EF4-FFF2-40B4-BE49-F238E27FC236}">
                <a16:creationId xmlns:a16="http://schemas.microsoft.com/office/drawing/2014/main" id="{2DF43E03-C2BE-088C-34F6-5137B364D7A4}"/>
              </a:ext>
            </a:extLst>
          </p:cNvPr>
          <p:cNvSpPr>
            <a:spLocks noGrp="1"/>
          </p:cNvSpPr>
          <p:nvPr>
            <p:ph idx="10"/>
          </p:nvPr>
        </p:nvSpPr>
        <p:spPr>
          <a:xfrm>
            <a:off x="595993" y="1428505"/>
            <a:ext cx="11000014" cy="4900733"/>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883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Multiline) &amp;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98BFAA-6B38-7AEB-3CC4-3EA1C1D6CC43}"/>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4" name="Content Placeholder 2">
            <a:extLst>
              <a:ext uri="{FF2B5EF4-FFF2-40B4-BE49-F238E27FC236}">
                <a16:creationId xmlns:a16="http://schemas.microsoft.com/office/drawing/2014/main" id="{29CEE214-0584-C6F7-6012-D99500775672}"/>
              </a:ext>
            </a:extLst>
          </p:cNvPr>
          <p:cNvSpPr>
            <a:spLocks noGrp="1"/>
          </p:cNvSpPr>
          <p:nvPr>
            <p:ph idx="1"/>
          </p:nvPr>
        </p:nvSpPr>
        <p:spPr>
          <a:xfrm>
            <a:off x="595993" y="1829596"/>
            <a:ext cx="11000014" cy="449964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0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BFC2-D520-F413-A00A-3D89D828A2F9}"/>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3" name="Content Placeholder 2">
            <a:extLst>
              <a:ext uri="{FF2B5EF4-FFF2-40B4-BE49-F238E27FC236}">
                <a16:creationId xmlns:a16="http://schemas.microsoft.com/office/drawing/2014/main" id="{A1BFFBCA-0CFF-2F38-86AE-0CE7AAB1C1B5}"/>
              </a:ext>
            </a:extLst>
          </p:cNvPr>
          <p:cNvSpPr>
            <a:spLocks noGrp="1"/>
          </p:cNvSpPr>
          <p:nvPr>
            <p:ph idx="13"/>
          </p:nvPr>
        </p:nvSpPr>
        <p:spPr>
          <a:xfrm>
            <a:off x="595993" y="1428504"/>
            <a:ext cx="5216137" cy="490073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DB2A9B38-F4DB-238A-01B6-F16B5356DC86}"/>
              </a:ext>
            </a:extLst>
          </p:cNvPr>
          <p:cNvSpPr>
            <a:spLocks noGrp="1"/>
          </p:cNvSpPr>
          <p:nvPr>
            <p:ph idx="15"/>
          </p:nvPr>
        </p:nvSpPr>
        <p:spPr>
          <a:xfrm>
            <a:off x="6379870" y="1428505"/>
            <a:ext cx="5216137" cy="490073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545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13798-424A-B1F4-AFA7-1FF5174E19A2}"/>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2350905-3E74-6E4D-CE21-08174DFABB39}"/>
              </a:ext>
            </a:extLst>
          </p:cNvPr>
          <p:cNvSpPr/>
          <p:nvPr userDrawn="1"/>
        </p:nvSpPr>
        <p:spPr>
          <a:xfrm>
            <a:off x="0" y="-35320"/>
            <a:ext cx="12192000"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1161"/>
      </p:ext>
    </p:extLst>
  </p:cSld>
  <p:clrMap bg1="lt1" tx1="dk1" bg2="lt2" tx2="dk2" accent1="accent1" accent2="accent2" accent3="accent3" accent4="accent4" accent5="accent5" accent6="accent6" hlink="hlink" folHlink="folHlink"/>
  <p:sldLayoutIdLst>
    <p:sldLayoutId id="2147483672" r:id="rId1"/>
    <p:sldLayoutId id="2147483661" r:id="rId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1721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681" r:id="rId4"/>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61ABE6-F518-8978-911D-834A30AD8C7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1F17CF-5E2F-8DB7-238F-032D012C107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A logo with text and stars&#10;&#10;Description automatically generated">
            <a:extLst>
              <a:ext uri="{FF2B5EF4-FFF2-40B4-BE49-F238E27FC236}">
                <a16:creationId xmlns:a16="http://schemas.microsoft.com/office/drawing/2014/main" id="{C4BDD965-6BCC-17E2-46D6-190CBA537B8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45122" y="192577"/>
            <a:ext cx="933744" cy="933744"/>
          </a:xfrm>
          <a:prstGeom prst="rect">
            <a:avLst/>
          </a:prstGeom>
        </p:spPr>
      </p:pic>
    </p:spTree>
    <p:extLst>
      <p:ext uri="{BB962C8B-B14F-4D97-AF65-F5344CB8AC3E}">
        <p14:creationId xmlns:p14="http://schemas.microsoft.com/office/powerpoint/2010/main" val="31566120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076922"/>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F3F4EB-B9C9-D491-3ED1-14DEED90D2D5}"/>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D4181A-9FBD-7A54-26C1-F18734E55278}"/>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7301"/>
      </p:ext>
    </p:extLst>
  </p:cSld>
  <p:clrMap bg1="lt1" tx1="dk1" bg2="lt2" tx2="dk2" accent1="accent1" accent2="accent2" accent3="accent3" accent4="accent4" accent5="accent5" accent6="accent6" hlink="hlink" folHlink="folHlink"/>
  <p:sldLayoutIdLst>
    <p:sldLayoutId id="2147483698" r:id="rId1"/>
    <p:sldLayoutId id="2147483704" r:id="rId2"/>
    <p:sldLayoutId id="2147483703" r:id="rId3"/>
    <p:sldLayoutId id="2147483702" r:id="rId4"/>
    <p:sldLayoutId id="2147483701"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hyperlink" Target="mailto:IndianaLEPC@dhs.in.gov" TargetMode="External"/><Relationship Id="rId5" Type="http://schemas.openxmlformats.org/officeDocument/2006/relationships/image" Target="../media/image21.svg"/><Relationship Id="rId10" Type="http://schemas.openxmlformats.org/officeDocument/2006/relationships/hyperlink" Target="mailto:ierc@dhs.in.gov" TargetMode="External"/><Relationship Id="rId4" Type="http://schemas.openxmlformats.org/officeDocument/2006/relationships/image" Target="../media/image20.png"/><Relationship Id="rId9" Type="http://schemas.openxmlformats.org/officeDocument/2006/relationships/image" Target="../media/image2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tier2.dhs.in.gov/Account/Login.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in.gov/dhs/boards-and-commissions/lepc-information/#Resourc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in.gov/dhs/boards-and-commissions/lepc-information/#Resourc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BCEA-09FF-75EE-8127-05E8A2DCF142}"/>
              </a:ext>
            </a:extLst>
          </p:cNvPr>
          <p:cNvSpPr>
            <a:spLocks noGrp="1"/>
          </p:cNvSpPr>
          <p:nvPr>
            <p:ph type="ctrTitle"/>
          </p:nvPr>
        </p:nvSpPr>
        <p:spPr>
          <a:xfrm>
            <a:off x="464394" y="2943347"/>
            <a:ext cx="11263211" cy="1712541"/>
          </a:xfrm>
        </p:spPr>
        <p:txBody>
          <a:bodyPr/>
          <a:lstStyle/>
          <a:p>
            <a:r>
              <a:rPr lang="en-US" dirty="0"/>
              <a:t>LEPC Meeting Minutes Report</a:t>
            </a:r>
          </a:p>
        </p:txBody>
      </p:sp>
      <p:sp>
        <p:nvSpPr>
          <p:cNvPr id="3" name="Subtitle 2">
            <a:extLst>
              <a:ext uri="{FF2B5EF4-FFF2-40B4-BE49-F238E27FC236}">
                <a16:creationId xmlns:a16="http://schemas.microsoft.com/office/drawing/2014/main" id="{4D9E4908-9457-2041-9A4F-55011A613F30}"/>
              </a:ext>
            </a:extLst>
          </p:cNvPr>
          <p:cNvSpPr>
            <a:spLocks noGrp="1"/>
          </p:cNvSpPr>
          <p:nvPr>
            <p:ph type="subTitle" idx="1"/>
          </p:nvPr>
        </p:nvSpPr>
        <p:spPr>
          <a:xfrm>
            <a:off x="464394" y="4663840"/>
            <a:ext cx="11263210" cy="372426"/>
          </a:xfrm>
        </p:spPr>
        <p:txBody>
          <a:bodyPr/>
          <a:lstStyle/>
          <a:p>
            <a:r>
              <a:rPr lang="en-US" dirty="0"/>
              <a:t>Indiana Emergency Response Commission</a:t>
            </a:r>
          </a:p>
        </p:txBody>
      </p:sp>
      <p:sp>
        <p:nvSpPr>
          <p:cNvPr id="4" name="Text Placeholder 3">
            <a:extLst>
              <a:ext uri="{FF2B5EF4-FFF2-40B4-BE49-F238E27FC236}">
                <a16:creationId xmlns:a16="http://schemas.microsoft.com/office/drawing/2014/main" id="{E3DCAC5A-9458-9424-5DFC-D9AC66D27C6D}"/>
              </a:ext>
            </a:extLst>
          </p:cNvPr>
          <p:cNvSpPr>
            <a:spLocks noGrp="1"/>
          </p:cNvSpPr>
          <p:nvPr>
            <p:ph type="body" sz="quarter" idx="13"/>
          </p:nvPr>
        </p:nvSpPr>
        <p:spPr>
          <a:xfrm>
            <a:off x="463654" y="5012208"/>
            <a:ext cx="11263210" cy="306493"/>
          </a:xfrm>
        </p:spPr>
        <p:txBody>
          <a:bodyPr/>
          <a:lstStyle/>
          <a:p>
            <a:r>
              <a:rPr lang="en-US" dirty="0"/>
              <a:t>2025</a:t>
            </a:r>
          </a:p>
        </p:txBody>
      </p:sp>
    </p:spTree>
    <p:extLst>
      <p:ext uri="{BB962C8B-B14F-4D97-AF65-F5344CB8AC3E}">
        <p14:creationId xmlns:p14="http://schemas.microsoft.com/office/powerpoint/2010/main" val="140194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9C98-1564-6B76-66B0-87B713E93019}"/>
              </a:ext>
            </a:extLst>
          </p:cNvPr>
          <p:cNvSpPr>
            <a:spLocks noGrp="1"/>
          </p:cNvSpPr>
          <p:nvPr>
            <p:ph type="title"/>
          </p:nvPr>
        </p:nvSpPr>
        <p:spPr>
          <a:xfrm>
            <a:off x="288774" y="595531"/>
            <a:ext cx="10612079" cy="547469"/>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90ADF4CE-0991-87BF-1364-B44519D62240}"/>
              </a:ext>
            </a:extLst>
          </p:cNvPr>
          <p:cNvSpPr>
            <a:spLocks noGrp="1"/>
          </p:cNvSpPr>
          <p:nvPr>
            <p:ph idx="10"/>
          </p:nvPr>
        </p:nvSpPr>
        <p:spPr>
          <a:xfrm>
            <a:off x="595993" y="1143000"/>
            <a:ext cx="11000014" cy="1000125"/>
          </a:xfrm>
        </p:spPr>
        <p:txBody>
          <a:bodyPr/>
          <a:lstStyle/>
          <a:p>
            <a:pPr marL="0" indent="0">
              <a:buNone/>
            </a:pPr>
            <a:r>
              <a:rPr lang="en-US" sz="2200" dirty="0"/>
              <a:t>4. At the top of this screen you will see 4 Steps (1), these 4 steps must be completed before the report can be submitted. To start go to </a:t>
            </a:r>
            <a:r>
              <a:rPr lang="en-US" sz="2200" u="sng" dirty="0"/>
              <a:t>Step 1: Attendance</a:t>
            </a:r>
            <a:r>
              <a:rPr lang="en-US" sz="2200" dirty="0"/>
              <a:t> and choose the </a:t>
            </a:r>
            <a:r>
              <a:rPr lang="en-US" sz="2200" u="sng" dirty="0"/>
              <a:t>Add</a:t>
            </a:r>
            <a:r>
              <a:rPr lang="en-US" sz="2200" dirty="0"/>
              <a:t> button on the right (2). </a:t>
            </a:r>
          </a:p>
        </p:txBody>
      </p:sp>
      <p:pic>
        <p:nvPicPr>
          <p:cNvPr id="5" name="Picture 4" descr="Graphical user interface, application&#10;&#10;AI-generated content may be incorrect.">
            <a:extLst>
              <a:ext uri="{FF2B5EF4-FFF2-40B4-BE49-F238E27FC236}">
                <a16:creationId xmlns:a16="http://schemas.microsoft.com/office/drawing/2014/main" id="{7FB7F309-9394-8235-E292-CE158CADE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234" y="2214904"/>
            <a:ext cx="7092176" cy="4047565"/>
          </a:xfrm>
          <a:prstGeom prst="rect">
            <a:avLst/>
          </a:prstGeom>
        </p:spPr>
      </p:pic>
    </p:spTree>
    <p:extLst>
      <p:ext uri="{BB962C8B-B14F-4D97-AF65-F5344CB8AC3E}">
        <p14:creationId xmlns:p14="http://schemas.microsoft.com/office/powerpoint/2010/main" val="272421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E9D6-47FC-714F-E7B9-9E1DBA75C414}"/>
              </a:ext>
            </a:extLst>
          </p:cNvPr>
          <p:cNvSpPr>
            <a:spLocks noGrp="1"/>
          </p:cNvSpPr>
          <p:nvPr>
            <p:ph type="title"/>
          </p:nvPr>
        </p:nvSpPr>
        <p:spPr>
          <a:xfrm>
            <a:off x="288774" y="644514"/>
            <a:ext cx="10612079" cy="565161"/>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EEE855A3-2A88-F409-78CF-ACD834F146CB}"/>
              </a:ext>
            </a:extLst>
          </p:cNvPr>
          <p:cNvSpPr>
            <a:spLocks noGrp="1"/>
          </p:cNvSpPr>
          <p:nvPr>
            <p:ph idx="1"/>
          </p:nvPr>
        </p:nvSpPr>
        <p:spPr>
          <a:xfrm>
            <a:off x="595992" y="1209675"/>
            <a:ext cx="11000014" cy="770657"/>
          </a:xfrm>
        </p:spPr>
        <p:txBody>
          <a:bodyPr/>
          <a:lstStyle/>
          <a:p>
            <a:r>
              <a:rPr lang="en-US" sz="2200" dirty="0"/>
              <a:t>This screen lists all the Primary and Proxies that are listed as Active on the LEPC Roster. There are 3 required steps that must completed on this screen.</a:t>
            </a:r>
          </a:p>
        </p:txBody>
      </p:sp>
      <p:pic>
        <p:nvPicPr>
          <p:cNvPr id="7" name="Picture 6" descr="Graphical user interface, table&#10;&#10;AI-generated content may be incorrect.">
            <a:extLst>
              <a:ext uri="{FF2B5EF4-FFF2-40B4-BE49-F238E27FC236}">
                <a16:creationId xmlns:a16="http://schemas.microsoft.com/office/drawing/2014/main" id="{04E973D0-2997-8FEC-78B7-CF457A8BD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281" y="2257426"/>
            <a:ext cx="6239436" cy="3956060"/>
          </a:xfrm>
          <a:prstGeom prst="rect">
            <a:avLst/>
          </a:prstGeom>
        </p:spPr>
      </p:pic>
    </p:spTree>
    <p:extLst>
      <p:ext uri="{BB962C8B-B14F-4D97-AF65-F5344CB8AC3E}">
        <p14:creationId xmlns:p14="http://schemas.microsoft.com/office/powerpoint/2010/main" val="21807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4F1C-116B-4867-2D7F-0290769D0BAE}"/>
              </a:ext>
            </a:extLst>
          </p:cNvPr>
          <p:cNvSpPr>
            <a:spLocks noGrp="1"/>
          </p:cNvSpPr>
          <p:nvPr>
            <p:ph type="title"/>
          </p:nvPr>
        </p:nvSpPr>
        <p:spPr>
          <a:xfrm>
            <a:off x="288774" y="644514"/>
            <a:ext cx="10612079" cy="527061"/>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2B7F7E71-3504-3869-D54B-8CAA85427692}"/>
              </a:ext>
            </a:extLst>
          </p:cNvPr>
          <p:cNvSpPr>
            <a:spLocks noGrp="1"/>
          </p:cNvSpPr>
          <p:nvPr>
            <p:ph idx="1"/>
          </p:nvPr>
        </p:nvSpPr>
        <p:spPr>
          <a:xfrm>
            <a:off x="595992" y="1171575"/>
            <a:ext cx="11000014" cy="1446120"/>
          </a:xfrm>
        </p:spPr>
        <p:txBody>
          <a:bodyPr/>
          <a:lstStyle/>
          <a:p>
            <a:pPr marL="0" indent="0">
              <a:buNone/>
            </a:pPr>
            <a:r>
              <a:rPr lang="en-US" sz="2200" dirty="0">
                <a:solidFill>
                  <a:srgbClr val="002060"/>
                </a:solidFill>
              </a:rPr>
              <a:t>5. First choose from the drop-down box beside the </a:t>
            </a:r>
            <a:r>
              <a:rPr lang="en-US" sz="2200" u="sng" dirty="0">
                <a:solidFill>
                  <a:srgbClr val="002060"/>
                </a:solidFill>
              </a:rPr>
              <a:t>Meeting Schedule Event</a:t>
            </a:r>
            <a:r>
              <a:rPr lang="en-US" sz="2200" dirty="0">
                <a:solidFill>
                  <a:srgbClr val="002060"/>
                </a:solidFill>
              </a:rPr>
              <a:t> </a:t>
            </a:r>
            <a:r>
              <a:rPr lang="en-US" sz="2200" dirty="0">
                <a:solidFill>
                  <a:srgbClr val="FF0000"/>
                </a:solidFill>
              </a:rPr>
              <a:t>*</a:t>
            </a:r>
            <a:r>
              <a:rPr lang="en-US" sz="2200" dirty="0">
                <a:solidFill>
                  <a:srgbClr val="002060"/>
                </a:solidFill>
              </a:rPr>
              <a:t> (choose LEPC Meeting) (1). Next choose the </a:t>
            </a:r>
            <a:r>
              <a:rPr lang="en-US" sz="2200" u="sng" dirty="0">
                <a:solidFill>
                  <a:srgbClr val="002060"/>
                </a:solidFill>
              </a:rPr>
              <a:t>Meeting Date</a:t>
            </a:r>
            <a:r>
              <a:rPr lang="en-US" sz="2200" dirty="0">
                <a:solidFill>
                  <a:srgbClr val="FF0000"/>
                </a:solidFill>
              </a:rPr>
              <a:t>*</a:t>
            </a:r>
            <a:r>
              <a:rPr lang="en-US" sz="2200" dirty="0">
                <a:solidFill>
                  <a:srgbClr val="002060"/>
                </a:solidFill>
              </a:rPr>
              <a:t> (2). On the right of each name is a column with check boxes that says, </a:t>
            </a:r>
            <a:r>
              <a:rPr lang="en-US" sz="2200" u="sng" dirty="0">
                <a:solidFill>
                  <a:srgbClr val="002060"/>
                </a:solidFill>
              </a:rPr>
              <a:t>Is Present</a:t>
            </a:r>
            <a:r>
              <a:rPr lang="en-US" sz="2200" dirty="0">
                <a:solidFill>
                  <a:srgbClr val="002060"/>
                </a:solidFill>
              </a:rPr>
              <a:t>, check the box for each person that was present at the meeting (both Primary and Proxy) (3). Choose </a:t>
            </a:r>
            <a:r>
              <a:rPr lang="en-US" sz="2200" u="sng" dirty="0">
                <a:solidFill>
                  <a:srgbClr val="002060"/>
                </a:solidFill>
              </a:rPr>
              <a:t>Save</a:t>
            </a:r>
            <a:r>
              <a:rPr lang="en-US" sz="2200" dirty="0">
                <a:solidFill>
                  <a:srgbClr val="002060"/>
                </a:solidFill>
              </a:rPr>
              <a:t> to submit.</a:t>
            </a:r>
          </a:p>
        </p:txBody>
      </p:sp>
      <p:pic>
        <p:nvPicPr>
          <p:cNvPr id="7" name="Picture 6" descr="Graphical user interface, table, website&#10;&#10;AI-generated content may be incorrect.">
            <a:extLst>
              <a:ext uri="{FF2B5EF4-FFF2-40B4-BE49-F238E27FC236}">
                <a16:creationId xmlns:a16="http://schemas.microsoft.com/office/drawing/2014/main" id="{7118B464-4059-F39F-7D73-8B88DB9BD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38" y="2617695"/>
            <a:ext cx="6144323" cy="3595791"/>
          </a:xfrm>
          <a:prstGeom prst="rect">
            <a:avLst/>
          </a:prstGeom>
        </p:spPr>
      </p:pic>
    </p:spTree>
    <p:extLst>
      <p:ext uri="{BB962C8B-B14F-4D97-AF65-F5344CB8AC3E}">
        <p14:creationId xmlns:p14="http://schemas.microsoft.com/office/powerpoint/2010/main" val="370732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81C0-E0FC-F5BF-998D-E16F7A2C963C}"/>
              </a:ext>
            </a:extLst>
          </p:cNvPr>
          <p:cNvSpPr>
            <a:spLocks noGrp="1"/>
          </p:cNvSpPr>
          <p:nvPr>
            <p:ph type="title"/>
          </p:nvPr>
        </p:nvSpPr>
        <p:spPr>
          <a:xfrm>
            <a:off x="288774" y="644514"/>
            <a:ext cx="10612079" cy="637439"/>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5C5C2EDA-4BFD-4958-E613-2E1245E8CAA7}"/>
              </a:ext>
            </a:extLst>
          </p:cNvPr>
          <p:cNvSpPr>
            <a:spLocks noGrp="1"/>
          </p:cNvSpPr>
          <p:nvPr>
            <p:ph idx="1"/>
          </p:nvPr>
        </p:nvSpPr>
        <p:spPr>
          <a:xfrm>
            <a:off x="595993" y="1281953"/>
            <a:ext cx="11000014" cy="788098"/>
          </a:xfrm>
        </p:spPr>
        <p:txBody>
          <a:bodyPr/>
          <a:lstStyle/>
          <a:p>
            <a:r>
              <a:rPr lang="en-US" sz="2200" dirty="0"/>
              <a:t>When this portion of the report is completed successfully you will see a green rectangle at the top of the screen that says it was completed successfully.</a:t>
            </a:r>
          </a:p>
        </p:txBody>
      </p:sp>
      <p:pic>
        <p:nvPicPr>
          <p:cNvPr id="5" name="Picture 4" descr="Graphical user interface&#10;&#10;AI-generated content may be incorrect.">
            <a:extLst>
              <a:ext uri="{FF2B5EF4-FFF2-40B4-BE49-F238E27FC236}">
                <a16:creationId xmlns:a16="http://schemas.microsoft.com/office/drawing/2014/main" id="{568A4E20-3004-17D7-7699-738264B9B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351" y="2325742"/>
            <a:ext cx="5921298" cy="3887744"/>
          </a:xfrm>
          <a:prstGeom prst="rect">
            <a:avLst/>
          </a:prstGeom>
        </p:spPr>
      </p:pic>
    </p:spTree>
    <p:extLst>
      <p:ext uri="{BB962C8B-B14F-4D97-AF65-F5344CB8AC3E}">
        <p14:creationId xmlns:p14="http://schemas.microsoft.com/office/powerpoint/2010/main" val="170442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DCDF-1BF1-8723-F981-8CF0CBCE763F}"/>
              </a:ext>
            </a:extLst>
          </p:cNvPr>
          <p:cNvSpPr>
            <a:spLocks noGrp="1"/>
          </p:cNvSpPr>
          <p:nvPr>
            <p:ph type="title"/>
          </p:nvPr>
        </p:nvSpPr>
        <p:spPr>
          <a:xfrm>
            <a:off x="288774" y="644514"/>
            <a:ext cx="10612079" cy="527061"/>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0065B9E8-CA2E-7F2A-F747-91663A4FF2C6}"/>
              </a:ext>
            </a:extLst>
          </p:cNvPr>
          <p:cNvSpPr>
            <a:spLocks noGrp="1"/>
          </p:cNvSpPr>
          <p:nvPr>
            <p:ph idx="1"/>
          </p:nvPr>
        </p:nvSpPr>
        <p:spPr>
          <a:xfrm>
            <a:off x="595992" y="1284194"/>
            <a:ext cx="11000014" cy="527061"/>
          </a:xfrm>
        </p:spPr>
        <p:txBody>
          <a:bodyPr/>
          <a:lstStyle/>
          <a:p>
            <a:pPr marL="0" indent="0">
              <a:buNone/>
            </a:pPr>
            <a:r>
              <a:rPr lang="en-US" sz="2200" dirty="0"/>
              <a:t>6. To begin </a:t>
            </a:r>
            <a:r>
              <a:rPr lang="en-US" sz="2200" u="sng" dirty="0"/>
              <a:t>Step 2: Sign In Sheet for Meeting Name</a:t>
            </a:r>
            <a:r>
              <a:rPr lang="en-US" sz="2200" dirty="0"/>
              <a:t> choose the </a:t>
            </a:r>
            <a:r>
              <a:rPr lang="en-US" sz="2200" u="sng" dirty="0"/>
              <a:t>Add</a:t>
            </a:r>
            <a:r>
              <a:rPr lang="en-US" sz="2200" dirty="0"/>
              <a:t> button to the right.</a:t>
            </a:r>
          </a:p>
        </p:txBody>
      </p:sp>
      <p:pic>
        <p:nvPicPr>
          <p:cNvPr id="7" name="Picture 6" descr="Graphical user interface, application&#10;&#10;AI-generated content may be incorrect.">
            <a:extLst>
              <a:ext uri="{FF2B5EF4-FFF2-40B4-BE49-F238E27FC236}">
                <a16:creationId xmlns:a16="http://schemas.microsoft.com/office/drawing/2014/main" id="{6DAB4165-8869-411E-90F3-220D7B1DB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361" y="2181225"/>
            <a:ext cx="6391275" cy="4032261"/>
          </a:xfrm>
          <a:prstGeom prst="rect">
            <a:avLst/>
          </a:prstGeom>
        </p:spPr>
      </p:pic>
    </p:spTree>
    <p:extLst>
      <p:ext uri="{BB962C8B-B14F-4D97-AF65-F5344CB8AC3E}">
        <p14:creationId xmlns:p14="http://schemas.microsoft.com/office/powerpoint/2010/main" val="240933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7682-FB4C-09B2-1E05-58EF86C6B483}"/>
              </a:ext>
            </a:extLst>
          </p:cNvPr>
          <p:cNvSpPr>
            <a:spLocks noGrp="1"/>
          </p:cNvSpPr>
          <p:nvPr>
            <p:ph type="title"/>
          </p:nvPr>
        </p:nvSpPr>
        <p:spPr>
          <a:xfrm>
            <a:off x="288774" y="644514"/>
            <a:ext cx="10612079" cy="488961"/>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792DA471-8414-E741-D7A2-E49263995860}"/>
              </a:ext>
            </a:extLst>
          </p:cNvPr>
          <p:cNvSpPr>
            <a:spLocks noGrp="1"/>
          </p:cNvSpPr>
          <p:nvPr>
            <p:ph idx="1"/>
          </p:nvPr>
        </p:nvSpPr>
        <p:spPr>
          <a:xfrm>
            <a:off x="595993" y="1133475"/>
            <a:ext cx="11000014" cy="1038225"/>
          </a:xfrm>
        </p:spPr>
        <p:txBody>
          <a:bodyPr/>
          <a:lstStyle/>
          <a:p>
            <a:pPr marL="0" indent="0">
              <a:buNone/>
            </a:pPr>
            <a:r>
              <a:rPr lang="en-US" sz="2200" dirty="0"/>
              <a:t>7. In the Description Box type in the title of the document (1). Next use the </a:t>
            </a:r>
            <a:r>
              <a:rPr lang="en-US" sz="2200" u="sng" dirty="0"/>
              <a:t>Choose File </a:t>
            </a:r>
            <a:r>
              <a:rPr lang="en-US" sz="2200" dirty="0"/>
              <a:t>option to upload a document from your computer (2). Then choose the </a:t>
            </a:r>
            <a:r>
              <a:rPr lang="en-US" sz="2200" u="sng" dirty="0"/>
              <a:t>Save</a:t>
            </a:r>
            <a:r>
              <a:rPr lang="en-US" sz="2200" dirty="0"/>
              <a:t> button (3). The document will be uploaded to the Meeting Minutes report.</a:t>
            </a:r>
          </a:p>
        </p:txBody>
      </p:sp>
      <p:pic>
        <p:nvPicPr>
          <p:cNvPr id="5" name="Picture 4" descr="Graphical user interface, text, application&#10;&#10;AI-generated content may be incorrect.">
            <a:extLst>
              <a:ext uri="{FF2B5EF4-FFF2-40B4-BE49-F238E27FC236}">
                <a16:creationId xmlns:a16="http://schemas.microsoft.com/office/drawing/2014/main" id="{2446AAE5-BE12-FDF3-1A51-C1762B57A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93" y="2565400"/>
            <a:ext cx="5500007" cy="3648086"/>
          </a:xfrm>
          <a:prstGeom prst="rect">
            <a:avLst/>
          </a:prstGeom>
        </p:spPr>
      </p:pic>
      <p:pic>
        <p:nvPicPr>
          <p:cNvPr id="11" name="Picture 10" descr="Graphical user interface, text, application&#10;&#10;AI-generated content may be incorrect.">
            <a:extLst>
              <a:ext uri="{FF2B5EF4-FFF2-40B4-BE49-F238E27FC236}">
                <a16:creationId xmlns:a16="http://schemas.microsoft.com/office/drawing/2014/main" id="{AB523FC2-8B5F-8C3B-838E-A67AACEA8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65400"/>
            <a:ext cx="5500007" cy="3648086"/>
          </a:xfrm>
          <a:prstGeom prst="rect">
            <a:avLst/>
          </a:prstGeom>
        </p:spPr>
      </p:pic>
    </p:spTree>
    <p:extLst>
      <p:ext uri="{BB962C8B-B14F-4D97-AF65-F5344CB8AC3E}">
        <p14:creationId xmlns:p14="http://schemas.microsoft.com/office/powerpoint/2010/main" val="407125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12A9-F174-B08B-FA92-629BB5945716}"/>
              </a:ext>
            </a:extLst>
          </p:cNvPr>
          <p:cNvSpPr>
            <a:spLocks noGrp="1"/>
          </p:cNvSpPr>
          <p:nvPr>
            <p:ph type="title"/>
          </p:nvPr>
        </p:nvSpPr>
        <p:spPr>
          <a:xfrm>
            <a:off x="288774" y="644514"/>
            <a:ext cx="10612079" cy="527061"/>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5DCE58F2-A7DF-FD9B-062D-360260BC1F86}"/>
              </a:ext>
            </a:extLst>
          </p:cNvPr>
          <p:cNvSpPr>
            <a:spLocks noGrp="1"/>
          </p:cNvSpPr>
          <p:nvPr>
            <p:ph idx="1"/>
          </p:nvPr>
        </p:nvSpPr>
        <p:spPr>
          <a:xfrm>
            <a:off x="595993" y="1171575"/>
            <a:ext cx="11000014" cy="1095375"/>
          </a:xfrm>
        </p:spPr>
        <p:txBody>
          <a:bodyPr/>
          <a:lstStyle/>
          <a:p>
            <a:r>
              <a:rPr lang="en-US" sz="2200" dirty="0"/>
              <a:t>When this portion of the report is completed successfully there will be a green rectangle at the top of the screen that says it was completed successfully. The title of the documents that have been uploaded into each step will be visible.</a:t>
            </a:r>
          </a:p>
        </p:txBody>
      </p:sp>
      <p:pic>
        <p:nvPicPr>
          <p:cNvPr id="5" name="Picture 4" descr="Graphical user interface, application&#10;&#10;AI-generated content may be incorrect.">
            <a:extLst>
              <a:ext uri="{FF2B5EF4-FFF2-40B4-BE49-F238E27FC236}">
                <a16:creationId xmlns:a16="http://schemas.microsoft.com/office/drawing/2014/main" id="{90A48CFD-DB5C-DDDF-C101-E06D23F53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371725"/>
            <a:ext cx="6451600" cy="3841762"/>
          </a:xfrm>
          <a:prstGeom prst="rect">
            <a:avLst/>
          </a:prstGeom>
        </p:spPr>
      </p:pic>
    </p:spTree>
    <p:extLst>
      <p:ext uri="{BB962C8B-B14F-4D97-AF65-F5344CB8AC3E}">
        <p14:creationId xmlns:p14="http://schemas.microsoft.com/office/powerpoint/2010/main" val="2156702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52A1-0904-93B5-64AA-772B6A01E816}"/>
              </a:ext>
            </a:extLst>
          </p:cNvPr>
          <p:cNvSpPr>
            <a:spLocks noGrp="1"/>
          </p:cNvSpPr>
          <p:nvPr>
            <p:ph type="title"/>
          </p:nvPr>
        </p:nvSpPr>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EC3FED26-83D3-292D-1474-310DE322E5F8}"/>
              </a:ext>
            </a:extLst>
          </p:cNvPr>
          <p:cNvSpPr>
            <a:spLocks noGrp="1"/>
          </p:cNvSpPr>
          <p:nvPr>
            <p:ph idx="1"/>
          </p:nvPr>
        </p:nvSpPr>
        <p:spPr>
          <a:xfrm>
            <a:off x="595993" y="1251895"/>
            <a:ext cx="11000014" cy="716379"/>
          </a:xfrm>
        </p:spPr>
        <p:txBody>
          <a:bodyPr/>
          <a:lstStyle/>
          <a:p>
            <a:pPr marL="0" indent="0">
              <a:buNone/>
            </a:pPr>
            <a:r>
              <a:rPr lang="en-US" sz="2200" dirty="0"/>
              <a:t>8. To begin </a:t>
            </a:r>
            <a:r>
              <a:rPr lang="en-US" sz="2200" u="sng" dirty="0"/>
              <a:t>Step 3: The Meeting Minutes for Meeting Name</a:t>
            </a:r>
            <a:r>
              <a:rPr lang="en-US" sz="2200" dirty="0"/>
              <a:t> choose the </a:t>
            </a:r>
            <a:r>
              <a:rPr lang="en-US" sz="2200" u="sng" dirty="0"/>
              <a:t>Add</a:t>
            </a:r>
            <a:r>
              <a:rPr lang="en-US" sz="2200" dirty="0"/>
              <a:t> button to the right.</a:t>
            </a:r>
          </a:p>
        </p:txBody>
      </p:sp>
      <p:pic>
        <p:nvPicPr>
          <p:cNvPr id="7" name="Picture 6" descr="Graphical user interface, text, application, email&#10;&#10;AI-generated content may be incorrect.">
            <a:extLst>
              <a:ext uri="{FF2B5EF4-FFF2-40B4-BE49-F238E27FC236}">
                <a16:creationId xmlns:a16="http://schemas.microsoft.com/office/drawing/2014/main" id="{99308E29-00D3-FC46-71C7-30E7FECE3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801" y="2145026"/>
            <a:ext cx="5836023" cy="4068460"/>
          </a:xfrm>
          <a:prstGeom prst="rect">
            <a:avLst/>
          </a:prstGeom>
        </p:spPr>
      </p:pic>
    </p:spTree>
    <p:extLst>
      <p:ext uri="{BB962C8B-B14F-4D97-AF65-F5344CB8AC3E}">
        <p14:creationId xmlns:p14="http://schemas.microsoft.com/office/powerpoint/2010/main" val="364663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9305-CDB7-9E84-37AC-ECC755A3D3C3}"/>
              </a:ext>
            </a:extLst>
          </p:cNvPr>
          <p:cNvSpPr>
            <a:spLocks noGrp="1"/>
          </p:cNvSpPr>
          <p:nvPr>
            <p:ph type="title"/>
          </p:nvPr>
        </p:nvSpPr>
        <p:spPr>
          <a:xfrm>
            <a:off x="288774" y="595531"/>
            <a:ext cx="10612079" cy="566519"/>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27117149-301E-DAB9-9B7A-3AE70574C941}"/>
              </a:ext>
            </a:extLst>
          </p:cNvPr>
          <p:cNvSpPr>
            <a:spLocks noGrp="1"/>
          </p:cNvSpPr>
          <p:nvPr>
            <p:ph idx="10"/>
          </p:nvPr>
        </p:nvSpPr>
        <p:spPr>
          <a:xfrm>
            <a:off x="595993" y="1162050"/>
            <a:ext cx="11000014" cy="1038225"/>
          </a:xfrm>
        </p:spPr>
        <p:txBody>
          <a:bodyPr/>
          <a:lstStyle/>
          <a:p>
            <a:pPr marL="0" indent="0">
              <a:buNone/>
            </a:pPr>
            <a:r>
              <a:rPr lang="en-US" sz="2200" dirty="0"/>
              <a:t>9. In the Description Box type in the title of the document (1). Next use the </a:t>
            </a:r>
            <a:r>
              <a:rPr lang="en-US" sz="2200" u="sng" dirty="0"/>
              <a:t>Choose File </a:t>
            </a:r>
            <a:r>
              <a:rPr lang="en-US" sz="2200" dirty="0"/>
              <a:t>option to upload a document from your computer (2). Then choose the </a:t>
            </a:r>
            <a:r>
              <a:rPr lang="en-US" sz="2200" u="sng" dirty="0"/>
              <a:t>Save</a:t>
            </a:r>
            <a:r>
              <a:rPr lang="en-US" sz="2200" dirty="0"/>
              <a:t> button (3). The document will be uploaded to the Meeting Minutes report.</a:t>
            </a:r>
          </a:p>
        </p:txBody>
      </p:sp>
      <p:pic>
        <p:nvPicPr>
          <p:cNvPr id="4" name="Picture 3" descr="Graphical user interface, text, application&#10;&#10;AI-generated content may be incorrect.">
            <a:extLst>
              <a:ext uri="{FF2B5EF4-FFF2-40B4-BE49-F238E27FC236}">
                <a16:creationId xmlns:a16="http://schemas.microsoft.com/office/drawing/2014/main" id="{3FFDD00E-615A-735C-EBDC-793CF5E88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93" y="2614383"/>
            <a:ext cx="5500007" cy="3648086"/>
          </a:xfrm>
          <a:prstGeom prst="rect">
            <a:avLst/>
          </a:prstGeom>
        </p:spPr>
      </p:pic>
      <p:pic>
        <p:nvPicPr>
          <p:cNvPr id="5" name="Picture 4" descr="Graphical user interface, application, website&#10;&#10;AI-generated content may be incorrect.">
            <a:extLst>
              <a:ext uri="{FF2B5EF4-FFF2-40B4-BE49-F238E27FC236}">
                <a16:creationId xmlns:a16="http://schemas.microsoft.com/office/drawing/2014/main" id="{ECC61427-3895-D0C7-CD36-4669F1055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14383"/>
            <a:ext cx="5500007" cy="3648087"/>
          </a:xfrm>
          <a:prstGeom prst="rect">
            <a:avLst/>
          </a:prstGeom>
        </p:spPr>
      </p:pic>
    </p:spTree>
    <p:extLst>
      <p:ext uri="{BB962C8B-B14F-4D97-AF65-F5344CB8AC3E}">
        <p14:creationId xmlns:p14="http://schemas.microsoft.com/office/powerpoint/2010/main" val="636220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F98DC-2B12-7F90-774E-3E52E0307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951CE-0DF5-BD2C-8A68-703BBEEC7684}"/>
              </a:ext>
            </a:extLst>
          </p:cNvPr>
          <p:cNvSpPr>
            <a:spLocks noGrp="1"/>
          </p:cNvSpPr>
          <p:nvPr>
            <p:ph type="title"/>
          </p:nvPr>
        </p:nvSpPr>
        <p:spPr>
          <a:xfrm>
            <a:off x="288774" y="644515"/>
            <a:ext cx="10612079" cy="479436"/>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2B310E84-8484-28BF-AFC1-A35813ABAB8B}"/>
              </a:ext>
            </a:extLst>
          </p:cNvPr>
          <p:cNvSpPr>
            <a:spLocks noGrp="1"/>
          </p:cNvSpPr>
          <p:nvPr>
            <p:ph idx="1"/>
          </p:nvPr>
        </p:nvSpPr>
        <p:spPr>
          <a:xfrm>
            <a:off x="595993" y="1123951"/>
            <a:ext cx="11000014" cy="1009649"/>
          </a:xfrm>
        </p:spPr>
        <p:txBody>
          <a:bodyPr/>
          <a:lstStyle/>
          <a:p>
            <a:r>
              <a:rPr lang="en-US" sz="2200" dirty="0"/>
              <a:t>When this portion of the report is completed successfully there will be a green rectangle at the top of the screen that says it was completed successfully. The title of the documents that have been uploaded into each step will be visible.</a:t>
            </a:r>
          </a:p>
          <a:p>
            <a:endParaRPr lang="en-US" sz="2200" dirty="0"/>
          </a:p>
        </p:txBody>
      </p:sp>
      <p:pic>
        <p:nvPicPr>
          <p:cNvPr id="5" name="Picture 4" descr="Graphical user interface, application&#10;&#10;AI-generated content may be incorrect.">
            <a:extLst>
              <a:ext uri="{FF2B5EF4-FFF2-40B4-BE49-F238E27FC236}">
                <a16:creationId xmlns:a16="http://schemas.microsoft.com/office/drawing/2014/main" id="{5A139A57-1E74-66B5-5C41-3C20B4230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321859"/>
            <a:ext cx="6451600" cy="3891627"/>
          </a:xfrm>
          <a:prstGeom prst="rect">
            <a:avLst/>
          </a:prstGeom>
        </p:spPr>
      </p:pic>
    </p:spTree>
    <p:extLst>
      <p:ext uri="{BB962C8B-B14F-4D97-AF65-F5344CB8AC3E}">
        <p14:creationId xmlns:p14="http://schemas.microsoft.com/office/powerpoint/2010/main" val="157229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717D-47E6-132C-19EB-561BB27ED935}"/>
              </a:ext>
            </a:extLst>
          </p:cNvPr>
          <p:cNvSpPr>
            <a:spLocks noGrp="1"/>
          </p:cNvSpPr>
          <p:nvPr>
            <p:ph type="title"/>
          </p:nvPr>
        </p:nvSpPr>
        <p:spPr>
          <a:xfrm>
            <a:off x="831850" y="2841810"/>
            <a:ext cx="10515600" cy="2187389"/>
          </a:xfrm>
        </p:spPr>
        <p:txBody>
          <a:bodyPr/>
          <a:lstStyle/>
          <a:p>
            <a:r>
              <a:rPr lang="en-US" sz="5400" dirty="0"/>
              <a:t>LEPC Meeting Minutes Report</a:t>
            </a:r>
            <a:br>
              <a:rPr lang="en-US" dirty="0"/>
            </a:br>
            <a:endParaRPr lang="en-US" dirty="0"/>
          </a:p>
        </p:txBody>
      </p:sp>
      <p:sp>
        <p:nvSpPr>
          <p:cNvPr id="3" name="Text Placeholder 2">
            <a:extLst>
              <a:ext uri="{FF2B5EF4-FFF2-40B4-BE49-F238E27FC236}">
                <a16:creationId xmlns:a16="http://schemas.microsoft.com/office/drawing/2014/main" id="{91AA6072-AFCB-D853-FCC4-A8C3E1B21041}"/>
              </a:ext>
            </a:extLst>
          </p:cNvPr>
          <p:cNvSpPr>
            <a:spLocks noGrp="1"/>
          </p:cNvSpPr>
          <p:nvPr>
            <p:ph type="body" idx="1"/>
          </p:nvPr>
        </p:nvSpPr>
        <p:spPr>
          <a:xfrm>
            <a:off x="831850" y="4787757"/>
            <a:ext cx="10515600" cy="1406855"/>
          </a:xfrm>
        </p:spPr>
        <p:txBody>
          <a:bodyPr/>
          <a:lstStyle/>
          <a:p>
            <a:r>
              <a:rPr lang="en-US" dirty="0"/>
              <a:t>Why do LEPC’s need Meeting Minutes Reports </a:t>
            </a:r>
          </a:p>
          <a:p>
            <a:r>
              <a:rPr lang="en-US" dirty="0"/>
              <a:t>Helpful Reminders</a:t>
            </a:r>
          </a:p>
          <a:p>
            <a:r>
              <a:rPr lang="en-US" dirty="0"/>
              <a:t>How To Enter the Report Into Hazconnect</a:t>
            </a:r>
          </a:p>
          <a:p>
            <a:r>
              <a:rPr lang="en-US" dirty="0"/>
              <a:t>The Last Meeting Minutes Report of the Year Explained</a:t>
            </a:r>
          </a:p>
        </p:txBody>
      </p:sp>
    </p:spTree>
    <p:extLst>
      <p:ext uri="{BB962C8B-B14F-4D97-AF65-F5344CB8AC3E}">
        <p14:creationId xmlns:p14="http://schemas.microsoft.com/office/powerpoint/2010/main" val="305949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DD79-D510-E72B-2F51-197A6FE0E38B}"/>
              </a:ext>
            </a:extLst>
          </p:cNvPr>
          <p:cNvSpPr>
            <a:spLocks noGrp="1"/>
          </p:cNvSpPr>
          <p:nvPr>
            <p:ph type="title"/>
          </p:nvPr>
        </p:nvSpPr>
        <p:spPr>
          <a:xfrm>
            <a:off x="288774" y="595531"/>
            <a:ext cx="10612079" cy="604619"/>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8314E8F1-88A5-1033-02C4-85F566B84761}"/>
              </a:ext>
            </a:extLst>
          </p:cNvPr>
          <p:cNvSpPr>
            <a:spLocks noGrp="1"/>
          </p:cNvSpPr>
          <p:nvPr>
            <p:ph idx="10"/>
          </p:nvPr>
        </p:nvSpPr>
        <p:spPr>
          <a:xfrm>
            <a:off x="595993" y="1200150"/>
            <a:ext cx="11000014" cy="775242"/>
          </a:xfrm>
        </p:spPr>
        <p:txBody>
          <a:bodyPr/>
          <a:lstStyle/>
          <a:p>
            <a:pPr marL="0" indent="0">
              <a:buNone/>
            </a:pPr>
            <a:r>
              <a:rPr lang="en-US" sz="2200" dirty="0"/>
              <a:t>10. After Steps 1, 2, 3 are completed, Step 4 will open at the bottom of the page, and it will say: </a:t>
            </a:r>
            <a:r>
              <a:rPr lang="en-US" sz="2200" u="sng" dirty="0"/>
              <a:t>Continue</a:t>
            </a:r>
            <a:r>
              <a:rPr lang="en-US" sz="2200" dirty="0"/>
              <a:t>. Choose </a:t>
            </a:r>
            <a:r>
              <a:rPr lang="en-US" sz="2200" u="sng" dirty="0"/>
              <a:t>Continue</a:t>
            </a:r>
            <a:r>
              <a:rPr lang="en-US" sz="2200" dirty="0"/>
              <a:t> to submit the report.</a:t>
            </a:r>
          </a:p>
        </p:txBody>
      </p:sp>
      <p:pic>
        <p:nvPicPr>
          <p:cNvPr id="5" name="Picture 4" descr="Graphical user interface, application, email&#10;&#10;AI-generated content may be incorrect.">
            <a:extLst>
              <a:ext uri="{FF2B5EF4-FFF2-40B4-BE49-F238E27FC236}">
                <a16:creationId xmlns:a16="http://schemas.microsoft.com/office/drawing/2014/main" id="{8CB00BF8-4F23-0D37-2337-7708C4FAA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044" y="1975392"/>
            <a:ext cx="5597912" cy="4287077"/>
          </a:xfrm>
          <a:prstGeom prst="rect">
            <a:avLst/>
          </a:prstGeom>
        </p:spPr>
      </p:pic>
    </p:spTree>
    <p:extLst>
      <p:ext uri="{BB962C8B-B14F-4D97-AF65-F5344CB8AC3E}">
        <p14:creationId xmlns:p14="http://schemas.microsoft.com/office/powerpoint/2010/main" val="90597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D2AE-18AA-2BD2-D3FB-F00EB6F49F42}"/>
              </a:ext>
            </a:extLst>
          </p:cNvPr>
          <p:cNvSpPr>
            <a:spLocks noGrp="1"/>
          </p:cNvSpPr>
          <p:nvPr>
            <p:ph type="title"/>
          </p:nvPr>
        </p:nvSpPr>
        <p:spPr>
          <a:xfrm>
            <a:off x="288774" y="595530"/>
            <a:ext cx="10612079" cy="614145"/>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68CD046B-7C56-B2E8-3E26-7A176FDE2D85}"/>
              </a:ext>
            </a:extLst>
          </p:cNvPr>
          <p:cNvSpPr>
            <a:spLocks noGrp="1"/>
          </p:cNvSpPr>
          <p:nvPr>
            <p:ph idx="10"/>
          </p:nvPr>
        </p:nvSpPr>
        <p:spPr>
          <a:xfrm>
            <a:off x="595993" y="1209675"/>
            <a:ext cx="11000014" cy="744070"/>
          </a:xfrm>
        </p:spPr>
        <p:txBody>
          <a:bodyPr/>
          <a:lstStyle/>
          <a:p>
            <a:pPr marL="0" indent="0">
              <a:buNone/>
            </a:pPr>
            <a:r>
              <a:rPr lang="en-US" sz="2200" dirty="0"/>
              <a:t>8. When certifying the report Step (1) check the </a:t>
            </a:r>
            <a:r>
              <a:rPr lang="en-US" sz="2200" u="sng" dirty="0"/>
              <a:t>Certify box</a:t>
            </a:r>
            <a:r>
              <a:rPr lang="en-US" sz="2200" dirty="0"/>
              <a:t> and fill in the information with the asterisks. Step (2) choose the </a:t>
            </a:r>
            <a:r>
              <a:rPr lang="en-US" sz="2200" u="sng" dirty="0"/>
              <a:t>Submit</a:t>
            </a:r>
            <a:r>
              <a:rPr lang="en-US" sz="2200" dirty="0"/>
              <a:t> button. </a:t>
            </a:r>
          </a:p>
        </p:txBody>
      </p:sp>
      <p:pic>
        <p:nvPicPr>
          <p:cNvPr id="6" name="Picture 5" descr="Graphical user interface, application&#10;&#10;AI-generated content may be incorrect.">
            <a:extLst>
              <a:ext uri="{FF2B5EF4-FFF2-40B4-BE49-F238E27FC236}">
                <a16:creationId xmlns:a16="http://schemas.microsoft.com/office/drawing/2014/main" id="{078DC066-95C5-44AE-3342-838E21277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40" y="2047874"/>
            <a:ext cx="7019365" cy="4214595"/>
          </a:xfrm>
          <a:prstGeom prst="rect">
            <a:avLst/>
          </a:prstGeom>
        </p:spPr>
      </p:pic>
    </p:spTree>
    <p:extLst>
      <p:ext uri="{BB962C8B-B14F-4D97-AF65-F5344CB8AC3E}">
        <p14:creationId xmlns:p14="http://schemas.microsoft.com/office/powerpoint/2010/main" val="1638715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D90-112D-63F8-E977-DF8CB4A966D8}"/>
              </a:ext>
            </a:extLst>
          </p:cNvPr>
          <p:cNvSpPr>
            <a:spLocks noGrp="1"/>
          </p:cNvSpPr>
          <p:nvPr>
            <p:ph type="title"/>
          </p:nvPr>
        </p:nvSpPr>
        <p:spPr>
          <a:xfrm>
            <a:off x="288774" y="595531"/>
            <a:ext cx="10612079" cy="509370"/>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3B94F9F1-16B9-B104-6A65-1CD56E35BD94}"/>
              </a:ext>
            </a:extLst>
          </p:cNvPr>
          <p:cNvSpPr>
            <a:spLocks noGrp="1"/>
          </p:cNvSpPr>
          <p:nvPr>
            <p:ph idx="10"/>
          </p:nvPr>
        </p:nvSpPr>
        <p:spPr>
          <a:xfrm>
            <a:off x="595992" y="1104901"/>
            <a:ext cx="11000014" cy="788895"/>
          </a:xfrm>
        </p:spPr>
        <p:txBody>
          <a:bodyPr/>
          <a:lstStyle/>
          <a:p>
            <a:pPr marL="0" indent="0">
              <a:buNone/>
            </a:pPr>
            <a:r>
              <a:rPr lang="en-US" sz="2200" dirty="0"/>
              <a:t>9. After the report has been submitted, a green box at the top of the screen saying that it was certified successfully will be visible. The report has been completed.</a:t>
            </a:r>
          </a:p>
        </p:txBody>
      </p:sp>
      <p:pic>
        <p:nvPicPr>
          <p:cNvPr id="5" name="Picture 4">
            <a:extLst>
              <a:ext uri="{FF2B5EF4-FFF2-40B4-BE49-F238E27FC236}">
                <a16:creationId xmlns:a16="http://schemas.microsoft.com/office/drawing/2014/main" id="{73B5568D-164C-0FBB-EDED-69B8C3698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75" y="1971675"/>
            <a:ext cx="7404847" cy="4290794"/>
          </a:xfrm>
          <a:prstGeom prst="rect">
            <a:avLst/>
          </a:prstGeom>
        </p:spPr>
      </p:pic>
    </p:spTree>
    <p:extLst>
      <p:ext uri="{BB962C8B-B14F-4D97-AF65-F5344CB8AC3E}">
        <p14:creationId xmlns:p14="http://schemas.microsoft.com/office/powerpoint/2010/main" val="377397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4291-E3DC-822A-0FE8-F1D357220017}"/>
              </a:ext>
            </a:extLst>
          </p:cNvPr>
          <p:cNvSpPr>
            <a:spLocks noGrp="1"/>
          </p:cNvSpPr>
          <p:nvPr>
            <p:ph type="title"/>
          </p:nvPr>
        </p:nvSpPr>
        <p:spPr>
          <a:xfrm>
            <a:off x="288774" y="644514"/>
            <a:ext cx="11000014" cy="736051"/>
          </a:xfrm>
        </p:spPr>
        <p:txBody>
          <a:bodyPr/>
          <a:lstStyle/>
          <a:p>
            <a:r>
              <a:rPr lang="en-US" dirty="0"/>
              <a:t>The Last Meeting Minutes Report of the year Explained:</a:t>
            </a:r>
          </a:p>
        </p:txBody>
      </p:sp>
      <p:sp>
        <p:nvSpPr>
          <p:cNvPr id="3" name="Content Placeholder 2">
            <a:extLst>
              <a:ext uri="{FF2B5EF4-FFF2-40B4-BE49-F238E27FC236}">
                <a16:creationId xmlns:a16="http://schemas.microsoft.com/office/drawing/2014/main" id="{2D7CE413-F2CC-3FF3-5D90-DCCA13252840}"/>
              </a:ext>
            </a:extLst>
          </p:cNvPr>
          <p:cNvSpPr>
            <a:spLocks noGrp="1"/>
          </p:cNvSpPr>
          <p:nvPr>
            <p:ph idx="1"/>
          </p:nvPr>
        </p:nvSpPr>
        <p:spPr>
          <a:xfrm>
            <a:off x="595993" y="1308847"/>
            <a:ext cx="11000014" cy="4904639"/>
          </a:xfrm>
        </p:spPr>
        <p:txBody>
          <a:bodyPr/>
          <a:lstStyle/>
          <a:p>
            <a:pPr>
              <a:lnSpc>
                <a:spcPct val="100000"/>
              </a:lnSpc>
            </a:pPr>
            <a:r>
              <a:rPr lang="en-US" sz="2200" dirty="0"/>
              <a:t>Please </a:t>
            </a:r>
            <a:r>
              <a:rPr lang="en-US" sz="2200" u="sng" dirty="0"/>
              <a:t>Initiate</a:t>
            </a:r>
            <a:r>
              <a:rPr lang="en-US" sz="2200" dirty="0"/>
              <a:t> the last meeting minutes report  of the year, before Dec. 31. (This way Hazconnect will show that you did have the meeting. You will be able to upload the meeting materials if the report has been Initiated. Hazconnect won’t allow you to initiate a report in the new year for the previous year.)</a:t>
            </a:r>
          </a:p>
          <a:p>
            <a:pPr>
              <a:lnSpc>
                <a:spcPct val="100000"/>
              </a:lnSpc>
            </a:pPr>
            <a:r>
              <a:rPr lang="en-US" sz="2200" dirty="0"/>
              <a:t>When you create the last meeting minutes report of the year, you should do it the same as </a:t>
            </a:r>
            <a:r>
              <a:rPr lang="en-US" sz="2200" u="sng" dirty="0"/>
              <a:t>ALL</a:t>
            </a:r>
            <a:r>
              <a:rPr lang="en-US" sz="2200" dirty="0"/>
              <a:t> other meeting minutes reports and leave it in </a:t>
            </a:r>
            <a:r>
              <a:rPr lang="en-US" sz="2200" u="sng" dirty="0"/>
              <a:t>initiated status only</a:t>
            </a:r>
            <a:r>
              <a:rPr lang="en-US" sz="2200" dirty="0"/>
              <a:t> (</a:t>
            </a:r>
            <a:r>
              <a:rPr lang="en-US" sz="2200" u="sng" dirty="0"/>
              <a:t>Do Not submit the report</a:t>
            </a:r>
            <a:r>
              <a:rPr lang="en-US" sz="2200" dirty="0"/>
              <a:t>, just because it is at the end of the year.)</a:t>
            </a:r>
          </a:p>
          <a:p>
            <a:pPr>
              <a:lnSpc>
                <a:spcPct val="100000"/>
              </a:lnSpc>
            </a:pPr>
            <a:r>
              <a:rPr lang="en-US" sz="2200" dirty="0"/>
              <a:t>It is the same process as all the other meeting minutes reports. After you have your first meeting of the new year and the LEPC reviews and votes to approve the report, and after your Chairperson has signed the meeting minutes, then you will upload it in Hazconnect and submit as you would any other meeting minutes report. </a:t>
            </a:r>
          </a:p>
          <a:p>
            <a:pPr>
              <a:lnSpc>
                <a:spcPct val="100000"/>
              </a:lnSpc>
            </a:pPr>
            <a:r>
              <a:rPr lang="en-US" sz="2200" dirty="0"/>
              <a:t>Remember that all the meeting materials should correspond with the meeting minutes report that is being submitted to Hazconnect.</a:t>
            </a:r>
          </a:p>
        </p:txBody>
      </p:sp>
    </p:spTree>
    <p:extLst>
      <p:ext uri="{BB962C8B-B14F-4D97-AF65-F5344CB8AC3E}">
        <p14:creationId xmlns:p14="http://schemas.microsoft.com/office/powerpoint/2010/main" val="258401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Feedback Is Welcomed</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595993" y="1428505"/>
            <a:ext cx="11000014" cy="5017119"/>
          </a:xfrm>
        </p:spPr>
        <p:txBody>
          <a:bodyPr/>
          <a:lstStyle/>
          <a:p>
            <a:pPr marL="0" indent="0">
              <a:buNone/>
            </a:pPr>
            <a:r>
              <a:rPr lang="en-US" dirty="0"/>
              <a:t>If you have any feedback or questions, contact the IERC inbox or your LEPC Program Manager:</a:t>
            </a:r>
          </a:p>
        </p:txBody>
      </p:sp>
      <p:pic>
        <p:nvPicPr>
          <p:cNvPr id="5" name="Graphic 4">
            <a:extLst>
              <a:ext uri="{FF2B5EF4-FFF2-40B4-BE49-F238E27FC236}">
                <a16:creationId xmlns:a16="http://schemas.microsoft.com/office/drawing/2014/main" id="{3BB9360A-972D-46EF-3FAA-7149894B8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4920" y="5260099"/>
            <a:ext cx="1716337" cy="1115459"/>
          </a:xfrm>
          <a:prstGeom prst="rect">
            <a:avLst/>
          </a:prstGeom>
        </p:spPr>
      </p:pic>
      <p:pic>
        <p:nvPicPr>
          <p:cNvPr id="7" name="Graphic 6">
            <a:extLst>
              <a:ext uri="{FF2B5EF4-FFF2-40B4-BE49-F238E27FC236}">
                <a16:creationId xmlns:a16="http://schemas.microsoft.com/office/drawing/2014/main" id="{215E48BC-411A-395B-2878-8CD3F8A16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284888" y="5194576"/>
            <a:ext cx="1512193" cy="1180982"/>
          </a:xfrm>
          <a:prstGeom prst="rect">
            <a:avLst/>
          </a:prstGeom>
        </p:spPr>
      </p:pic>
      <p:grpSp>
        <p:nvGrpSpPr>
          <p:cNvPr id="12" name="Group 11">
            <a:extLst>
              <a:ext uri="{FF2B5EF4-FFF2-40B4-BE49-F238E27FC236}">
                <a16:creationId xmlns:a16="http://schemas.microsoft.com/office/drawing/2014/main" id="{00A776E1-9459-FF99-93FC-D00707ACAFE8}"/>
              </a:ext>
            </a:extLst>
          </p:cNvPr>
          <p:cNvGrpSpPr/>
          <p:nvPr/>
        </p:nvGrpSpPr>
        <p:grpSpPr>
          <a:xfrm>
            <a:off x="5230339" y="4867946"/>
            <a:ext cx="1731323" cy="1448714"/>
            <a:chOff x="7840111" y="5126354"/>
            <a:chExt cx="1731323" cy="1448714"/>
          </a:xfrm>
          <a:solidFill>
            <a:schemeClr val="accent1"/>
          </a:solidFill>
        </p:grpSpPr>
        <p:pic>
          <p:nvPicPr>
            <p:cNvPr id="9" name="Graphic 8">
              <a:extLst>
                <a:ext uri="{FF2B5EF4-FFF2-40B4-BE49-F238E27FC236}">
                  <a16:creationId xmlns:a16="http://schemas.microsoft.com/office/drawing/2014/main" id="{21FB1D3D-FA63-3188-4CB2-A9F82D5EE4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0111" y="5126354"/>
              <a:ext cx="1731323" cy="1189258"/>
            </a:xfrm>
            <a:prstGeom prst="rect">
              <a:avLst/>
            </a:prstGeom>
          </p:spPr>
        </p:pic>
        <p:pic>
          <p:nvPicPr>
            <p:cNvPr id="11" name="Graphic 10">
              <a:extLst>
                <a:ext uri="{FF2B5EF4-FFF2-40B4-BE49-F238E27FC236}">
                  <a16:creationId xmlns:a16="http://schemas.microsoft.com/office/drawing/2014/main" id="{C290585E-78CF-B7E2-12B1-C64B4DE356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159228">
              <a:off x="8965791" y="6313781"/>
              <a:ext cx="358169" cy="261287"/>
            </a:xfrm>
            <a:prstGeom prst="rect">
              <a:avLst/>
            </a:prstGeom>
          </p:spPr>
        </p:pic>
      </p:grpSp>
      <p:sp>
        <p:nvSpPr>
          <p:cNvPr id="13" name="Content Placeholder 1">
            <a:extLst>
              <a:ext uri="{FF2B5EF4-FFF2-40B4-BE49-F238E27FC236}">
                <a16:creationId xmlns:a16="http://schemas.microsoft.com/office/drawing/2014/main" id="{63CA1A5E-9DDD-43F3-5B3B-76A835865CDE}"/>
              </a:ext>
            </a:extLst>
          </p:cNvPr>
          <p:cNvSpPr txBox="1">
            <a:spLocks/>
          </p:cNvSpPr>
          <p:nvPr/>
        </p:nvSpPr>
        <p:spPr>
          <a:xfrm>
            <a:off x="442622" y="2574437"/>
            <a:ext cx="11306754" cy="13674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hlinkClick r:id="rId10"/>
              </a:rPr>
              <a:t>ierc@dhs.in.gov</a:t>
            </a:r>
            <a:r>
              <a:rPr lang="en-US" sz="4000" b="1" dirty="0"/>
              <a:t> </a:t>
            </a:r>
            <a:r>
              <a:rPr lang="en-US" sz="4000" b="1" dirty="0">
                <a:solidFill>
                  <a:schemeClr val="accent3">
                    <a:lumMod val="60000"/>
                    <a:lumOff val="40000"/>
                  </a:schemeClr>
                </a:solidFill>
              </a:rPr>
              <a:t>or</a:t>
            </a:r>
          </a:p>
          <a:p>
            <a:pPr marL="0" indent="0" algn="ctr">
              <a:buFont typeface="Arial" panose="020B0604020202020204" pitchFamily="34" charset="0"/>
              <a:buNone/>
            </a:pPr>
            <a:r>
              <a:rPr lang="en-US" sz="4000" b="1" dirty="0"/>
              <a:t> </a:t>
            </a:r>
            <a:r>
              <a:rPr lang="en-US" sz="4000" b="1" dirty="0">
                <a:hlinkClick r:id="rId11"/>
              </a:rPr>
              <a:t>IndianaLEPC@dhs.in.gov</a:t>
            </a:r>
            <a:r>
              <a:rPr lang="en-US" sz="4000" b="1" dirty="0"/>
              <a:t> </a:t>
            </a:r>
          </a:p>
        </p:txBody>
      </p:sp>
      <p:pic>
        <p:nvPicPr>
          <p:cNvPr id="14" name="Graphic 13">
            <a:extLst>
              <a:ext uri="{FF2B5EF4-FFF2-40B4-BE49-F238E27FC236}">
                <a16:creationId xmlns:a16="http://schemas.microsoft.com/office/drawing/2014/main" id="{EE457D82-91E1-FB5A-F676-1DD0AEABAC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10691">
            <a:off x="7784271" y="4532708"/>
            <a:ext cx="283012" cy="427529"/>
          </a:xfrm>
          <a:prstGeom prst="rect">
            <a:avLst/>
          </a:prstGeom>
        </p:spPr>
      </p:pic>
      <p:pic>
        <p:nvPicPr>
          <p:cNvPr id="15" name="Graphic 14">
            <a:extLst>
              <a:ext uri="{FF2B5EF4-FFF2-40B4-BE49-F238E27FC236}">
                <a16:creationId xmlns:a16="http://schemas.microsoft.com/office/drawing/2014/main" id="{DE831DD4-3FDE-C5A4-A7AC-75E1EC478F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089309" flipH="1">
            <a:off x="4251942" y="4524757"/>
            <a:ext cx="283012" cy="427529"/>
          </a:xfrm>
          <a:prstGeom prst="rect">
            <a:avLst/>
          </a:prstGeom>
        </p:spPr>
      </p:pic>
      <p:pic>
        <p:nvPicPr>
          <p:cNvPr id="16" name="Graphic 15">
            <a:extLst>
              <a:ext uri="{FF2B5EF4-FFF2-40B4-BE49-F238E27FC236}">
                <a16:creationId xmlns:a16="http://schemas.microsoft.com/office/drawing/2014/main" id="{9EE76D80-D208-5518-C2F5-66B5AFF514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32677">
            <a:off x="5954493" y="4103473"/>
            <a:ext cx="283012" cy="427529"/>
          </a:xfrm>
          <a:prstGeom prst="rect">
            <a:avLst/>
          </a:prstGeom>
        </p:spPr>
      </p:pic>
    </p:spTree>
    <p:extLst>
      <p:ext uri="{BB962C8B-B14F-4D97-AF65-F5344CB8AC3E}">
        <p14:creationId xmlns:p14="http://schemas.microsoft.com/office/powerpoint/2010/main" val="260779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96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29EAF-8E15-BF17-57A7-15367358E4BE}"/>
              </a:ext>
            </a:extLst>
          </p:cNvPr>
          <p:cNvSpPr>
            <a:spLocks noGrp="1"/>
          </p:cNvSpPr>
          <p:nvPr>
            <p:ph type="title"/>
          </p:nvPr>
        </p:nvSpPr>
        <p:spPr>
          <a:xfrm>
            <a:off x="288774" y="595531"/>
            <a:ext cx="10612079" cy="1018116"/>
          </a:xfrm>
        </p:spPr>
        <p:txBody>
          <a:bodyPr/>
          <a:lstStyle/>
          <a:p>
            <a:r>
              <a:rPr lang="en-US" dirty="0"/>
              <a:t>Why do the LEPCs need Meeting Minutes reports?</a:t>
            </a:r>
          </a:p>
        </p:txBody>
      </p:sp>
      <p:sp>
        <p:nvSpPr>
          <p:cNvPr id="2" name="Content Placeholder 1">
            <a:extLst>
              <a:ext uri="{FF2B5EF4-FFF2-40B4-BE49-F238E27FC236}">
                <a16:creationId xmlns:a16="http://schemas.microsoft.com/office/drawing/2014/main" id="{6D2FF874-D9CE-6B06-1B16-F9A833DF44E4}"/>
              </a:ext>
            </a:extLst>
          </p:cNvPr>
          <p:cNvSpPr>
            <a:spLocks noGrp="1"/>
          </p:cNvSpPr>
          <p:nvPr>
            <p:ph idx="10"/>
          </p:nvPr>
        </p:nvSpPr>
        <p:spPr>
          <a:xfrm>
            <a:off x="595993" y="1613647"/>
            <a:ext cx="11000014" cy="4267356"/>
          </a:xfrm>
        </p:spPr>
        <p:txBody>
          <a:bodyPr/>
          <a:lstStyle/>
          <a:p>
            <a:pPr marL="0" indent="0" algn="ctr">
              <a:lnSpc>
                <a:spcPct val="200000"/>
              </a:lnSpc>
              <a:buNone/>
            </a:pPr>
            <a:r>
              <a:rPr lang="en-US" dirty="0"/>
              <a:t>LEPCs must comply with Indiana Codes, 4-2-7-3, 13-25-1-6, 13-25-2-5, 13-25- 2-10.6(b), 13-25-2-10.7 and 13-25-2-14 to receive funding. To meet funding and IERC requirements, the following documents/information must be submitted annually through the LEPC online reporting system (</a:t>
            </a:r>
            <a:r>
              <a:rPr lang="en-US" dirty="0">
                <a:hlinkClick r:id="rId2"/>
              </a:rPr>
              <a:t>Hazconnect</a:t>
            </a:r>
            <a:r>
              <a:rPr lang="en-US" dirty="0"/>
              <a:t>) at </a:t>
            </a:r>
          </a:p>
          <a:p>
            <a:pPr marL="0" indent="0" algn="ctr">
              <a:lnSpc>
                <a:spcPct val="200000"/>
              </a:lnSpc>
              <a:buNone/>
            </a:pPr>
            <a:r>
              <a:rPr lang="en-US" dirty="0"/>
              <a:t> </a:t>
            </a:r>
            <a:r>
              <a:rPr lang="en-US" dirty="0">
                <a:hlinkClick r:id="rId2"/>
              </a:rPr>
              <a:t>https://tier2.dhs.in.gov/Account/Login.aspx</a:t>
            </a:r>
            <a:r>
              <a:rPr lang="en-US" dirty="0"/>
              <a:t> </a:t>
            </a:r>
          </a:p>
        </p:txBody>
      </p:sp>
    </p:spTree>
    <p:extLst>
      <p:ext uri="{BB962C8B-B14F-4D97-AF65-F5344CB8AC3E}">
        <p14:creationId xmlns:p14="http://schemas.microsoft.com/office/powerpoint/2010/main" val="281204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Helpful Reminders:</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625208" y="1470211"/>
            <a:ext cx="10941583" cy="4616824"/>
          </a:xfrm>
        </p:spPr>
        <p:txBody>
          <a:bodyPr/>
          <a:lstStyle/>
          <a:p>
            <a:pPr>
              <a:lnSpc>
                <a:spcPct val="150000"/>
              </a:lnSpc>
            </a:pPr>
            <a:r>
              <a:rPr lang="en-US" sz="2200" dirty="0"/>
              <a:t>LEPC’s must have a minimum of 4 valid meetings a year. Two must take place in the first half of the year and two in the second half of the year. </a:t>
            </a:r>
          </a:p>
          <a:p>
            <a:pPr>
              <a:lnSpc>
                <a:spcPct val="150000"/>
              </a:lnSpc>
            </a:pPr>
            <a:r>
              <a:rPr lang="en-US" sz="2200" dirty="0"/>
              <a:t>For a meeting to be considered valid it must meet quorum, votes must be taken for any financial decisions, votes must be taken for any decisions that will affect the LEPC, its members or to conduct any type of business. (Robert’s Rules of Order are used as a guideline for conduct of meetings. Information can be found here: </a:t>
            </a:r>
            <a:r>
              <a:rPr lang="en-US" sz="2200" dirty="0">
                <a:hlinkClick r:id="rId2"/>
              </a:rPr>
              <a:t>DHS: Local Emergency Planning Committees</a:t>
            </a:r>
            <a:r>
              <a:rPr lang="en-US" sz="2200" dirty="0"/>
              <a:t>)</a:t>
            </a:r>
          </a:p>
        </p:txBody>
      </p:sp>
    </p:spTree>
    <p:extLst>
      <p:ext uri="{BB962C8B-B14F-4D97-AF65-F5344CB8AC3E}">
        <p14:creationId xmlns:p14="http://schemas.microsoft.com/office/powerpoint/2010/main" val="200702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0F05-980E-0135-C300-4B18E40F689C}"/>
              </a:ext>
            </a:extLst>
          </p:cNvPr>
          <p:cNvSpPr>
            <a:spLocks noGrp="1"/>
          </p:cNvSpPr>
          <p:nvPr>
            <p:ph type="title"/>
          </p:nvPr>
        </p:nvSpPr>
        <p:spPr/>
        <p:txBody>
          <a:bodyPr/>
          <a:lstStyle/>
          <a:p>
            <a:r>
              <a:rPr lang="en-US" dirty="0"/>
              <a:t>Helpful Reminders Cont.:</a:t>
            </a:r>
          </a:p>
        </p:txBody>
      </p:sp>
      <p:sp>
        <p:nvSpPr>
          <p:cNvPr id="3" name="Content Placeholder 2">
            <a:extLst>
              <a:ext uri="{FF2B5EF4-FFF2-40B4-BE49-F238E27FC236}">
                <a16:creationId xmlns:a16="http://schemas.microsoft.com/office/drawing/2014/main" id="{3B6AD8D2-66DC-F08C-361E-8EEAAFB94063}"/>
              </a:ext>
            </a:extLst>
          </p:cNvPr>
          <p:cNvSpPr>
            <a:spLocks noGrp="1"/>
          </p:cNvSpPr>
          <p:nvPr>
            <p:ph idx="10"/>
          </p:nvPr>
        </p:nvSpPr>
        <p:spPr>
          <a:xfrm>
            <a:off x="595993" y="1515035"/>
            <a:ext cx="11000014" cy="4747433"/>
          </a:xfrm>
        </p:spPr>
        <p:txBody>
          <a:bodyPr/>
          <a:lstStyle/>
          <a:p>
            <a:pPr>
              <a:lnSpc>
                <a:spcPct val="150000"/>
              </a:lnSpc>
            </a:pPr>
            <a:r>
              <a:rPr lang="en-US" sz="2200" dirty="0"/>
              <a:t>To meet quorum 50% + 1 of the LEPC Primary members (or their proxy) must be present at the meeting. (To find more information on quorum please see the LEPC Rosters, located here: </a:t>
            </a:r>
            <a:r>
              <a:rPr lang="en-US" sz="2200" dirty="0">
                <a:hlinkClick r:id="rId2"/>
              </a:rPr>
              <a:t>DHS: Local Emergency Planning Committees</a:t>
            </a:r>
            <a:r>
              <a:rPr lang="en-US" sz="2200" dirty="0"/>
              <a:t>)</a:t>
            </a:r>
          </a:p>
          <a:p>
            <a:pPr>
              <a:lnSpc>
                <a:spcPct val="150000"/>
              </a:lnSpc>
            </a:pPr>
            <a:r>
              <a:rPr lang="en-US" sz="2200" dirty="0"/>
              <a:t>The meeting minutes reports must be </a:t>
            </a:r>
            <a:r>
              <a:rPr lang="en-US" sz="2200" u="sng" dirty="0"/>
              <a:t>initiated</a:t>
            </a:r>
            <a:r>
              <a:rPr lang="en-US" sz="2200" dirty="0"/>
              <a:t> in Hazconnect within 60 days after a meeting takes place. (It must be </a:t>
            </a:r>
            <a:r>
              <a:rPr lang="en-US" sz="2200" u="sng" dirty="0"/>
              <a:t>completed</a:t>
            </a:r>
            <a:r>
              <a:rPr lang="en-US" sz="2200" dirty="0"/>
              <a:t> after the next valid meeting takes place.)</a:t>
            </a:r>
          </a:p>
          <a:p>
            <a:pPr>
              <a:lnSpc>
                <a:spcPct val="150000"/>
              </a:lnSpc>
            </a:pPr>
            <a:r>
              <a:rPr lang="en-US" sz="2200" dirty="0"/>
              <a:t>The report must include a sign-in sheet and corresponding meeting minutes signed by the Chairperson. (Corresponding means that the meeting date, sign-in sheet, and meeting minutes should all be for the exact same date and in the same report.)</a:t>
            </a:r>
          </a:p>
          <a:p>
            <a:pPr marL="0" indent="0">
              <a:lnSpc>
                <a:spcPct val="150000"/>
              </a:lnSpc>
              <a:buNone/>
            </a:pPr>
            <a:endParaRPr lang="en-US" sz="2000" dirty="0"/>
          </a:p>
        </p:txBody>
      </p:sp>
    </p:spTree>
    <p:extLst>
      <p:ext uri="{BB962C8B-B14F-4D97-AF65-F5344CB8AC3E}">
        <p14:creationId xmlns:p14="http://schemas.microsoft.com/office/powerpoint/2010/main" val="286353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0558-718D-EBF7-E8B0-C083AD010A19}"/>
              </a:ext>
            </a:extLst>
          </p:cNvPr>
          <p:cNvSpPr>
            <a:spLocks noGrp="1"/>
          </p:cNvSpPr>
          <p:nvPr>
            <p:ph type="title"/>
          </p:nvPr>
        </p:nvSpPr>
        <p:spPr/>
        <p:txBody>
          <a:bodyPr/>
          <a:lstStyle/>
          <a:p>
            <a:r>
              <a:rPr lang="en-US" dirty="0"/>
              <a:t>Helpful Reminders Cont.:</a:t>
            </a:r>
          </a:p>
        </p:txBody>
      </p:sp>
      <p:sp>
        <p:nvSpPr>
          <p:cNvPr id="3" name="Content Placeholder 2">
            <a:extLst>
              <a:ext uri="{FF2B5EF4-FFF2-40B4-BE49-F238E27FC236}">
                <a16:creationId xmlns:a16="http://schemas.microsoft.com/office/drawing/2014/main" id="{41233DDB-CB83-7DF0-3C9E-B572CC4E5F39}"/>
              </a:ext>
            </a:extLst>
          </p:cNvPr>
          <p:cNvSpPr>
            <a:spLocks noGrp="1"/>
          </p:cNvSpPr>
          <p:nvPr>
            <p:ph idx="10"/>
          </p:nvPr>
        </p:nvSpPr>
        <p:spPr>
          <a:xfrm>
            <a:off x="595993" y="1317812"/>
            <a:ext cx="11000014" cy="5011426"/>
          </a:xfrm>
        </p:spPr>
        <p:txBody>
          <a:bodyPr/>
          <a:lstStyle/>
          <a:p>
            <a:pPr>
              <a:lnSpc>
                <a:spcPct val="150000"/>
              </a:lnSpc>
            </a:pPr>
            <a:r>
              <a:rPr lang="en-US" sz="2200" dirty="0"/>
              <a:t>Your LEPC should always review and vote to approve the meeting minutes from the previous meeting, before the Chairperson signs it and before it’s uploaded into Hazconnect.</a:t>
            </a:r>
          </a:p>
          <a:p>
            <a:pPr>
              <a:lnSpc>
                <a:spcPct val="150000"/>
              </a:lnSpc>
            </a:pPr>
            <a:r>
              <a:rPr lang="en-US" sz="2200" dirty="0"/>
              <a:t>The correct order is to conduct a meeting, initiate the meeting minutes report in Hazconnect and upload the sign-in sheet (but </a:t>
            </a:r>
            <a:r>
              <a:rPr lang="en-US" sz="2200" u="sng" dirty="0"/>
              <a:t>do not submit</a:t>
            </a:r>
            <a:r>
              <a:rPr lang="en-US" sz="2200" dirty="0"/>
              <a:t>, yet), create the meeting minutes, at the next LEPC meeting have the LEPC review and vote to approve the meeting minutes, then the Chairperson signs the approved meeting minutes, last upload the corresponding meeting minutes to the Initiated meeting and then submit the meeting minutes report in Hazconnect.</a:t>
            </a:r>
          </a:p>
        </p:txBody>
      </p:sp>
    </p:spTree>
    <p:extLst>
      <p:ext uri="{BB962C8B-B14F-4D97-AF65-F5344CB8AC3E}">
        <p14:creationId xmlns:p14="http://schemas.microsoft.com/office/powerpoint/2010/main" val="119475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D9D4-2F46-B816-BBA0-D25A4AD8B322}"/>
              </a:ext>
            </a:extLst>
          </p:cNvPr>
          <p:cNvSpPr>
            <a:spLocks noGrp="1"/>
          </p:cNvSpPr>
          <p:nvPr>
            <p:ph type="title"/>
          </p:nvPr>
        </p:nvSpPr>
        <p:spPr>
          <a:xfrm>
            <a:off x="288774" y="644515"/>
            <a:ext cx="10612079" cy="861556"/>
          </a:xfrm>
        </p:spPr>
        <p:txBody>
          <a:bodyPr/>
          <a:lstStyle/>
          <a:p>
            <a:r>
              <a:rPr lang="en-US" dirty="0"/>
              <a:t>How to Enter the Meeting Minutes Report Into Hazconnect:</a:t>
            </a:r>
          </a:p>
        </p:txBody>
      </p:sp>
      <p:sp>
        <p:nvSpPr>
          <p:cNvPr id="3" name="Content Placeholder 2">
            <a:extLst>
              <a:ext uri="{FF2B5EF4-FFF2-40B4-BE49-F238E27FC236}">
                <a16:creationId xmlns:a16="http://schemas.microsoft.com/office/drawing/2014/main" id="{776CFDBC-7754-50AB-247B-0844B47E391D}"/>
              </a:ext>
            </a:extLst>
          </p:cNvPr>
          <p:cNvSpPr>
            <a:spLocks noGrp="1"/>
          </p:cNvSpPr>
          <p:nvPr>
            <p:ph idx="1"/>
          </p:nvPr>
        </p:nvSpPr>
        <p:spPr>
          <a:xfrm>
            <a:off x="595992" y="1603028"/>
            <a:ext cx="11000014" cy="461541"/>
          </a:xfrm>
        </p:spPr>
        <p:txBody>
          <a:bodyPr/>
          <a:lstStyle/>
          <a:p>
            <a:pPr marL="457200" indent="-457200">
              <a:buFont typeface="+mj-lt"/>
              <a:buAutoNum type="arabicPeriod"/>
            </a:pPr>
            <a:r>
              <a:rPr lang="en-US" sz="2200" dirty="0"/>
              <a:t>Go to the counties LEPC Reports page:</a:t>
            </a:r>
          </a:p>
        </p:txBody>
      </p:sp>
      <p:pic>
        <p:nvPicPr>
          <p:cNvPr id="5" name="Picture 4" descr="Graphical user interface, application, Word&#10;&#10;AI-generated content may be incorrect.">
            <a:extLst>
              <a:ext uri="{FF2B5EF4-FFF2-40B4-BE49-F238E27FC236}">
                <a16:creationId xmlns:a16="http://schemas.microsoft.com/office/drawing/2014/main" id="{684C87F0-E472-1F36-9DBF-8F087762C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593" y="2269102"/>
            <a:ext cx="7150813" cy="3985481"/>
          </a:xfrm>
          <a:prstGeom prst="rect">
            <a:avLst/>
          </a:prstGeom>
        </p:spPr>
      </p:pic>
    </p:spTree>
    <p:extLst>
      <p:ext uri="{BB962C8B-B14F-4D97-AF65-F5344CB8AC3E}">
        <p14:creationId xmlns:p14="http://schemas.microsoft.com/office/powerpoint/2010/main" val="105455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CC8B-7195-0727-D70D-ABE8077DB99E}"/>
              </a:ext>
            </a:extLst>
          </p:cNvPr>
          <p:cNvSpPr>
            <a:spLocks noGrp="1"/>
          </p:cNvSpPr>
          <p:nvPr>
            <p:ph type="title"/>
          </p:nvPr>
        </p:nvSpPr>
        <p:spPr>
          <a:xfrm>
            <a:off x="288774" y="644515"/>
            <a:ext cx="10612079" cy="593736"/>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379069B2-A221-1206-990A-0D8568E673ED}"/>
              </a:ext>
            </a:extLst>
          </p:cNvPr>
          <p:cNvSpPr>
            <a:spLocks noGrp="1"/>
          </p:cNvSpPr>
          <p:nvPr>
            <p:ph idx="1"/>
          </p:nvPr>
        </p:nvSpPr>
        <p:spPr>
          <a:xfrm>
            <a:off x="595993" y="1237498"/>
            <a:ext cx="11000014" cy="440993"/>
          </a:xfrm>
        </p:spPr>
        <p:txBody>
          <a:bodyPr/>
          <a:lstStyle/>
          <a:p>
            <a:pPr marL="0" indent="0">
              <a:buNone/>
            </a:pPr>
            <a:r>
              <a:rPr lang="en-US" sz="2200" dirty="0"/>
              <a:t>2. Choose Add a New Report (at the top right of the page.)</a:t>
            </a:r>
          </a:p>
        </p:txBody>
      </p:sp>
      <p:pic>
        <p:nvPicPr>
          <p:cNvPr id="6" name="Picture 5" descr="Graphical user interface, application, Word&#10;&#10;AI-generated content may be incorrect.">
            <a:extLst>
              <a:ext uri="{FF2B5EF4-FFF2-40B4-BE49-F238E27FC236}">
                <a16:creationId xmlns:a16="http://schemas.microsoft.com/office/drawing/2014/main" id="{F9548855-AD77-C14C-5F29-4EA35A7B2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51" y="1831234"/>
            <a:ext cx="8430322" cy="4382252"/>
          </a:xfrm>
          <a:prstGeom prst="rect">
            <a:avLst/>
          </a:prstGeom>
        </p:spPr>
      </p:pic>
    </p:spTree>
    <p:extLst>
      <p:ext uri="{BB962C8B-B14F-4D97-AF65-F5344CB8AC3E}">
        <p14:creationId xmlns:p14="http://schemas.microsoft.com/office/powerpoint/2010/main" val="253884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FA4C-9838-23FD-CDF1-7D21A953C095}"/>
              </a:ext>
            </a:extLst>
          </p:cNvPr>
          <p:cNvSpPr>
            <a:spLocks noGrp="1"/>
          </p:cNvSpPr>
          <p:nvPr>
            <p:ph type="title"/>
          </p:nvPr>
        </p:nvSpPr>
        <p:spPr>
          <a:xfrm>
            <a:off x="288774" y="644514"/>
            <a:ext cx="10612079" cy="488961"/>
          </a:xfrm>
        </p:spPr>
        <p:txBody>
          <a:bodyPr/>
          <a:lstStyle/>
          <a:p>
            <a:r>
              <a:rPr lang="en-US" dirty="0"/>
              <a:t>Entering the Meeting Minutes Report, Cont.:</a:t>
            </a:r>
          </a:p>
        </p:txBody>
      </p:sp>
      <p:sp>
        <p:nvSpPr>
          <p:cNvPr id="3" name="Content Placeholder 2">
            <a:extLst>
              <a:ext uri="{FF2B5EF4-FFF2-40B4-BE49-F238E27FC236}">
                <a16:creationId xmlns:a16="http://schemas.microsoft.com/office/drawing/2014/main" id="{C4BA3614-5316-7ECC-D8D1-4813BC37EF43}"/>
              </a:ext>
            </a:extLst>
          </p:cNvPr>
          <p:cNvSpPr>
            <a:spLocks noGrp="1"/>
          </p:cNvSpPr>
          <p:nvPr>
            <p:ph idx="1"/>
          </p:nvPr>
        </p:nvSpPr>
        <p:spPr>
          <a:xfrm>
            <a:off x="595993" y="1133475"/>
            <a:ext cx="11000014" cy="786455"/>
          </a:xfrm>
        </p:spPr>
        <p:txBody>
          <a:bodyPr/>
          <a:lstStyle/>
          <a:p>
            <a:pPr marL="0" indent="0">
              <a:buNone/>
            </a:pPr>
            <a:r>
              <a:rPr lang="en-US" sz="2200" dirty="0"/>
              <a:t>3. Next Choose Meeting Minutes Report and then at the bottom choose Update, then the Proceed button.</a:t>
            </a:r>
          </a:p>
        </p:txBody>
      </p:sp>
      <p:pic>
        <p:nvPicPr>
          <p:cNvPr id="5" name="Picture 4" descr="Graphical user interface, text, application&#10;&#10;AI-generated content may be incorrect.">
            <a:extLst>
              <a:ext uri="{FF2B5EF4-FFF2-40B4-BE49-F238E27FC236}">
                <a16:creationId xmlns:a16="http://schemas.microsoft.com/office/drawing/2014/main" id="{620EEAB0-D0FA-2F29-9FD6-36BB74224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761" y="2133599"/>
            <a:ext cx="7114478" cy="4079887"/>
          </a:xfrm>
          <a:prstGeom prst="rect">
            <a:avLst/>
          </a:prstGeom>
        </p:spPr>
      </p:pic>
    </p:spTree>
    <p:extLst>
      <p:ext uri="{BB962C8B-B14F-4D97-AF65-F5344CB8AC3E}">
        <p14:creationId xmlns:p14="http://schemas.microsoft.com/office/powerpoint/2010/main" val="3238024295"/>
      </p:ext>
    </p:extLst>
  </p:cSld>
  <p:clrMapOvr>
    <a:masterClrMapping/>
  </p:clrMapOvr>
</p:sld>
</file>

<file path=ppt/theme/theme1.xml><?xml version="1.0" encoding="utf-8"?>
<a:theme xmlns:a="http://schemas.openxmlformats.org/drawingml/2006/main" name="IERC Title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800" dirty="0" smtClean="0"/>
        </a:defPPr>
      </a:lstStyle>
    </a:txDef>
  </a:objectDefaults>
  <a:extraClrSchemeLst/>
  <a:extLst>
    <a:ext uri="{05A4C25C-085E-4340-85A3-A5531E510DB2}">
      <thm15:themeFamily xmlns:thm15="http://schemas.microsoft.com/office/thememl/2012/main" name="PowerPoint - IERC _ v1.potx" id="{CB7D68AC-0E3A-41C9-86DA-677EB1DA2106}" vid="{1619ADF0-E27F-4141-8EAD-4C7887E96160}"/>
    </a:ext>
  </a:extLst>
</a:theme>
</file>

<file path=ppt/theme/theme2.xml><?xml version="1.0" encoding="utf-8"?>
<a:theme xmlns:a="http://schemas.openxmlformats.org/drawingml/2006/main" name="IERC Section Hea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C7D5025E-270A-4200-AD22-7464A8169399}"/>
    </a:ext>
  </a:extLst>
</a:theme>
</file>

<file path=ppt/theme/theme3.xml><?xml version="1.0" encoding="utf-8"?>
<a:theme xmlns:a="http://schemas.openxmlformats.org/drawingml/2006/main" name="IERC Content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35FD5330-76DC-451D-9DDA-E4B83BD1B83A}"/>
    </a:ext>
  </a:extLst>
</a:theme>
</file>

<file path=ppt/theme/theme4.xml><?xml version="1.0" encoding="utf-8"?>
<a:theme xmlns:a="http://schemas.openxmlformats.org/drawingml/2006/main" name="IERC Blank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04655385-4563-42A4-BE08-1BDEDFA8A2FF}"/>
    </a:ext>
  </a:extLst>
</a:theme>
</file>

<file path=ppt/theme/theme5.xml><?xml version="1.0" encoding="utf-8"?>
<a:theme xmlns:a="http://schemas.openxmlformats.org/drawingml/2006/main" name="IERC En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FA015954-C65D-41AA-9082-1B67D333A1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53DDF50DF3F4488AC8CD0CA9E5211D" ma:contentTypeVersion="13" ma:contentTypeDescription="Create a new document." ma:contentTypeScope="" ma:versionID="5339b6dc69bc39eb7e0d289d3a1b9aa4">
  <xsd:schema xmlns:xsd="http://www.w3.org/2001/XMLSchema" xmlns:xs="http://www.w3.org/2001/XMLSchema" xmlns:p="http://schemas.microsoft.com/office/2006/metadata/properties" xmlns:ns2="1f0ee22a-7fcb-4426-928e-c3a562a7f10f" xmlns:ns3="83546a3d-c366-4e7d-9def-e8218ff15a67" xmlns:ns4="ddb5066c-6899-482b-9ea0-5145f9da9989" targetNamespace="http://schemas.microsoft.com/office/2006/metadata/properties" ma:root="true" ma:fieldsID="5402b064fc86f547a4ad1e507a5cf096" ns2:_="" ns3:_="" ns4:_="">
    <xsd:import namespace="1f0ee22a-7fcb-4426-928e-c3a562a7f10f"/>
    <xsd:import namespace="83546a3d-c366-4e7d-9def-e8218ff15a67"/>
    <xsd:import namespace="ddb5066c-6899-482b-9ea0-5145f9da99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e22a-7fcb-4426-928e-c3a562a7f1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546a3d-c366-4e7d-9def-e8218ff1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4dcb01-e3de-4cbd-a330-6c4a34272f83}" ma:internalName="TaxCatchAll" ma:showField="CatchAllData" ma:web="1f0ee22a-7fcb-4426-928e-c3a562a7f1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lcf76f155ced4ddcb4097134ff3c332f xmlns="83546a3d-c366-4e7d-9def-e8218ff15a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4004DB-3C58-47F2-8249-44C916BD009B}">
  <ds:schemaRefs>
    <ds:schemaRef ds:uri="http://schemas.microsoft.com/sharepoint/v3/contenttype/forms"/>
  </ds:schemaRefs>
</ds:datastoreItem>
</file>

<file path=customXml/itemProps2.xml><?xml version="1.0" encoding="utf-8"?>
<ds:datastoreItem xmlns:ds="http://schemas.openxmlformats.org/officeDocument/2006/customXml" ds:itemID="{80922F7D-FBDA-4EC5-A2F0-4D7591C3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e22a-7fcb-4426-928e-c3a562a7f10f"/>
    <ds:schemaRef ds:uri="83546a3d-c366-4e7d-9def-e8218ff15a67"/>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EF29A8-74EC-4EAF-8F76-EA61474A4019}">
  <ds:schemaRef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ddb5066c-6899-482b-9ea0-5145f9da9989"/>
    <ds:schemaRef ds:uri="1f0ee22a-7fcb-4426-928e-c3a562a7f10f"/>
    <ds:schemaRef ds:uri="http://purl.org/dc/terms/"/>
    <ds:schemaRef ds:uri="83546a3d-c366-4e7d-9def-e8218ff15a67"/>
    <ds:schemaRef ds:uri="http://www.w3.org/XML/1998/namespace"/>
    <ds:schemaRef ds:uri="http://purl.org/dc/dcmitype/"/>
    <ds:schemaRef ds:uri="http://purl.org/dc/elements/1.1/"/>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PowerPoint - IERC</Template>
  <TotalTime>1536</TotalTime>
  <Words>1392</Words>
  <Application>Microsoft Office PowerPoint</Application>
  <PresentationFormat>Widescreen</PresentationFormat>
  <Paragraphs>62</Paragraphs>
  <Slides>25</Slides>
  <Notes>0</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25</vt:i4>
      </vt:variant>
    </vt:vector>
  </HeadingPairs>
  <TitlesOfParts>
    <vt:vector size="31" baseType="lpstr">
      <vt:lpstr>Arial</vt:lpstr>
      <vt:lpstr>IERC Title Slides</vt:lpstr>
      <vt:lpstr>IERC Section Heading Slides</vt:lpstr>
      <vt:lpstr>IERC Content Slides</vt:lpstr>
      <vt:lpstr>IERC Blank Slides</vt:lpstr>
      <vt:lpstr>IERC Ending Slides</vt:lpstr>
      <vt:lpstr>LEPC Meeting Minutes Report</vt:lpstr>
      <vt:lpstr>LEPC Meeting Minutes Report </vt:lpstr>
      <vt:lpstr>Why do the LEPCs need Meeting Minutes reports?</vt:lpstr>
      <vt:lpstr>Helpful Reminders:</vt:lpstr>
      <vt:lpstr>Helpful Reminders Cont.:</vt:lpstr>
      <vt:lpstr>Helpful Reminders Cont.:</vt:lpstr>
      <vt:lpstr>How to Enter the Meeting Minutes Report Into Hazconnect: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Entering the Meeting Minutes Report, Cont.:</vt:lpstr>
      <vt:lpstr>The Last Meeting Minutes Report of the year Explained:</vt:lpstr>
      <vt:lpstr>Feedback Is Welcomed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Amerman, Melissa</dc:creator>
  <cp:lastModifiedBy>Campbell, Bridget (DHS)</cp:lastModifiedBy>
  <cp:revision>6</cp:revision>
  <cp:lastPrinted>2025-07-31T14:22:22Z</cp:lastPrinted>
  <dcterms:created xsi:type="dcterms:W3CDTF">2025-07-10T13:32:27Z</dcterms:created>
  <dcterms:modified xsi:type="dcterms:W3CDTF">2025-09-03T13:16:31Z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0x010100A953DDF50DF3F4488AC8CD0CA9E5211D</vt:lpwstr>
  </property>
  <property fmtid="{D5CDD505-2E9C-101B-9397-08002B2CF9AE}" pid="4" name="_dlc_DocIdItemGuid">
    <vt:lpwstr>c13a5f54-b0fb-49f5-88c8-40b80ca32e3d</vt:lpwstr>
  </property>
</Properties>
</file>