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86" r:id="rId6"/>
    <p:sldMasterId id="2147483705" r:id="rId7"/>
    <p:sldMasterId id="2147483697" r:id="rId8"/>
  </p:sldMasterIdLst>
  <p:sldIdLst>
    <p:sldId id="262" r:id="rId9"/>
    <p:sldId id="259" r:id="rId10"/>
    <p:sldId id="263" r:id="rId11"/>
    <p:sldId id="264" r:id="rId12"/>
    <p:sldId id="285" r:id="rId13"/>
    <p:sldId id="286" r:id="rId14"/>
    <p:sldId id="294" r:id="rId15"/>
    <p:sldId id="270" r:id="rId16"/>
    <p:sldId id="271" r:id="rId17"/>
    <p:sldId id="272" r:id="rId18"/>
    <p:sldId id="278" r:id="rId19"/>
    <p:sldId id="287" r:id="rId20"/>
    <p:sldId id="279" r:id="rId21"/>
    <p:sldId id="288" r:id="rId22"/>
    <p:sldId id="295" r:id="rId23"/>
    <p:sldId id="280" r:id="rId24"/>
    <p:sldId id="273" r:id="rId25"/>
    <p:sldId id="289" r:id="rId26"/>
    <p:sldId id="284" r:id="rId27"/>
    <p:sldId id="276" r:id="rId28"/>
    <p:sldId id="265" r:id="rId29"/>
    <p:sldId id="266"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15BC4D-B01E-48C0-8950-AB97DF1BE345}" v="17" dt="2025-08-06T14:19:37.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13" autoAdjust="0"/>
    <p:restoredTop sz="94660"/>
  </p:normalViewPr>
  <p:slideViewPr>
    <p:cSldViewPr snapToGrid="0">
      <p:cViewPr>
        <p:scale>
          <a:sx n="120" d="100"/>
          <a:sy n="120" d="100"/>
        </p:scale>
        <p:origin x="-330" y="19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rman, Melissa" userId="994d5da8-3246-4e1f-b781-4356caaeb9db" providerId="ADAL" clId="{EA15BC4D-B01E-48C0-8950-AB97DF1BE345}"/>
    <pc:docChg chg="custSel addSld delSld modSld">
      <pc:chgData name="Amerman, Melissa" userId="994d5da8-3246-4e1f-b781-4356caaeb9db" providerId="ADAL" clId="{EA15BC4D-B01E-48C0-8950-AB97DF1BE345}" dt="2025-08-06T14:33:47.100" v="7840" actId="1076"/>
      <pc:docMkLst>
        <pc:docMk/>
      </pc:docMkLst>
      <pc:sldChg chg="modSp mod">
        <pc:chgData name="Amerman, Melissa" userId="994d5da8-3246-4e1f-b781-4356caaeb9db" providerId="ADAL" clId="{EA15BC4D-B01E-48C0-8950-AB97DF1BE345}" dt="2025-08-06T12:39:08.770" v="4596" actId="20578"/>
        <pc:sldMkLst>
          <pc:docMk/>
          <pc:sldMk cId="3059494795" sldId="259"/>
        </pc:sldMkLst>
        <pc:spChg chg="mod">
          <ac:chgData name="Amerman, Melissa" userId="994d5da8-3246-4e1f-b781-4356caaeb9db" providerId="ADAL" clId="{EA15BC4D-B01E-48C0-8950-AB97DF1BE345}" dt="2025-08-05T14:57:07.977" v="118" actId="20577"/>
          <ac:spMkLst>
            <pc:docMk/>
            <pc:sldMk cId="3059494795" sldId="259"/>
            <ac:spMk id="2" creationId="{EFD9717D-47E6-132C-19EB-561BB27ED935}"/>
          </ac:spMkLst>
        </pc:spChg>
        <pc:spChg chg="mod">
          <ac:chgData name="Amerman, Melissa" userId="994d5da8-3246-4e1f-b781-4356caaeb9db" providerId="ADAL" clId="{EA15BC4D-B01E-48C0-8950-AB97DF1BE345}" dt="2025-08-06T12:39:08.770" v="4596" actId="20578"/>
          <ac:spMkLst>
            <pc:docMk/>
            <pc:sldMk cId="3059494795" sldId="259"/>
            <ac:spMk id="3" creationId="{91AA6072-AFCB-D853-FCC4-A8C3E1B21041}"/>
          </ac:spMkLst>
        </pc:spChg>
      </pc:sldChg>
      <pc:sldChg chg="modSp mod">
        <pc:chgData name="Amerman, Melissa" userId="994d5da8-3246-4e1f-b781-4356caaeb9db" providerId="ADAL" clId="{EA15BC4D-B01E-48C0-8950-AB97DF1BE345}" dt="2025-08-05T14:56:29.388" v="41" actId="20577"/>
        <pc:sldMkLst>
          <pc:docMk/>
          <pc:sldMk cId="1401941138" sldId="262"/>
        </pc:sldMkLst>
        <pc:spChg chg="mod">
          <ac:chgData name="Amerman, Melissa" userId="994d5da8-3246-4e1f-b781-4356caaeb9db" providerId="ADAL" clId="{EA15BC4D-B01E-48C0-8950-AB97DF1BE345}" dt="2025-08-05T14:56:29.388" v="41" actId="20577"/>
          <ac:spMkLst>
            <pc:docMk/>
            <pc:sldMk cId="1401941138" sldId="262"/>
            <ac:spMk id="2" creationId="{27C6BCEA-09FF-75EE-8127-05E8A2DCF142}"/>
          </ac:spMkLst>
        </pc:spChg>
      </pc:sldChg>
      <pc:sldChg chg="modSp mod">
        <pc:chgData name="Amerman, Melissa" userId="994d5da8-3246-4e1f-b781-4356caaeb9db" providerId="ADAL" clId="{EA15BC4D-B01E-48C0-8950-AB97DF1BE345}" dt="2025-08-06T12:38:14.294" v="4595" actId="20577"/>
        <pc:sldMkLst>
          <pc:docMk/>
          <pc:sldMk cId="2007025338" sldId="264"/>
        </pc:sldMkLst>
        <pc:spChg chg="mod">
          <ac:chgData name="Amerman, Melissa" userId="994d5da8-3246-4e1f-b781-4356caaeb9db" providerId="ADAL" clId="{EA15BC4D-B01E-48C0-8950-AB97DF1BE345}" dt="2025-08-06T12:38:14.294" v="4595" actId="20577"/>
          <ac:spMkLst>
            <pc:docMk/>
            <pc:sldMk cId="2007025338" sldId="264"/>
            <ac:spMk id="2" creationId="{6D811664-6B30-A375-4045-830ADA35B2AE}"/>
          </ac:spMkLst>
        </pc:spChg>
      </pc:sldChg>
      <pc:sldChg chg="modSp mod">
        <pc:chgData name="Amerman, Melissa" userId="994d5da8-3246-4e1f-b781-4356caaeb9db" providerId="ADAL" clId="{EA15BC4D-B01E-48C0-8950-AB97DF1BE345}" dt="2025-08-05T17:07:21.746" v="4002" actId="14100"/>
        <pc:sldMkLst>
          <pc:docMk/>
          <pc:sldMk cId="2607792375" sldId="265"/>
        </pc:sldMkLst>
        <pc:spChg chg="mod">
          <ac:chgData name="Amerman, Melissa" userId="994d5da8-3246-4e1f-b781-4356caaeb9db" providerId="ADAL" clId="{EA15BC4D-B01E-48C0-8950-AB97DF1BE345}" dt="2025-08-05T17:07:21.746" v="4002" actId="14100"/>
          <ac:spMkLst>
            <pc:docMk/>
            <pc:sldMk cId="2607792375" sldId="265"/>
            <ac:spMk id="2" creationId="{6D811664-6B30-A375-4045-830ADA35B2AE}"/>
          </ac:spMkLst>
        </pc:spChg>
        <pc:spChg chg="mod">
          <ac:chgData name="Amerman, Melissa" userId="994d5da8-3246-4e1f-b781-4356caaeb9db" providerId="ADAL" clId="{EA15BC4D-B01E-48C0-8950-AB97DF1BE345}" dt="2025-08-05T17:07:03.342" v="4000" actId="207"/>
          <ac:spMkLst>
            <pc:docMk/>
            <pc:sldMk cId="2607792375" sldId="265"/>
            <ac:spMk id="13" creationId="{63CA1A5E-9DDD-43F3-5B3B-76A835865CDE}"/>
          </ac:spMkLst>
        </pc:spChg>
      </pc:sldChg>
      <pc:sldChg chg="modSp mod">
        <pc:chgData name="Amerman, Melissa" userId="994d5da8-3246-4e1f-b781-4356caaeb9db" providerId="ADAL" clId="{EA15BC4D-B01E-48C0-8950-AB97DF1BE345}" dt="2025-08-05T17:01:22.990" v="3553" actId="20577"/>
        <pc:sldMkLst>
          <pc:docMk/>
          <pc:sldMk cId="1054552454" sldId="270"/>
        </pc:sldMkLst>
        <pc:spChg chg="mod">
          <ac:chgData name="Amerman, Melissa" userId="994d5da8-3246-4e1f-b781-4356caaeb9db" providerId="ADAL" clId="{EA15BC4D-B01E-48C0-8950-AB97DF1BE345}" dt="2025-08-05T17:01:22.990" v="3553" actId="20577"/>
          <ac:spMkLst>
            <pc:docMk/>
            <pc:sldMk cId="1054552454" sldId="270"/>
            <ac:spMk id="2" creationId="{1985D9D4-2F46-B816-BBA0-D25A4AD8B322}"/>
          </ac:spMkLst>
        </pc:spChg>
      </pc:sldChg>
      <pc:sldChg chg="modSp mod">
        <pc:chgData name="Amerman, Melissa" userId="994d5da8-3246-4e1f-b781-4356caaeb9db" providerId="ADAL" clId="{EA15BC4D-B01E-48C0-8950-AB97DF1BE345}" dt="2025-08-05T17:01:42.748" v="3586" actId="20577"/>
        <pc:sldMkLst>
          <pc:docMk/>
          <pc:sldMk cId="2538840548" sldId="271"/>
        </pc:sldMkLst>
        <pc:spChg chg="mod">
          <ac:chgData name="Amerman, Melissa" userId="994d5da8-3246-4e1f-b781-4356caaeb9db" providerId="ADAL" clId="{EA15BC4D-B01E-48C0-8950-AB97DF1BE345}" dt="2025-08-05T17:01:42.748" v="3586" actId="20577"/>
          <ac:spMkLst>
            <pc:docMk/>
            <pc:sldMk cId="2538840548" sldId="271"/>
            <ac:spMk id="2" creationId="{5D85CC8B-7195-0727-D70D-ABE8077DB99E}"/>
          </ac:spMkLst>
        </pc:spChg>
      </pc:sldChg>
      <pc:sldChg chg="addSp delSp modSp mod">
        <pc:chgData name="Amerman, Melissa" userId="994d5da8-3246-4e1f-b781-4356caaeb9db" providerId="ADAL" clId="{EA15BC4D-B01E-48C0-8950-AB97DF1BE345}" dt="2025-08-06T13:44:44.048" v="7629" actId="14100"/>
        <pc:sldMkLst>
          <pc:docMk/>
          <pc:sldMk cId="3238024295" sldId="272"/>
        </pc:sldMkLst>
        <pc:spChg chg="mod">
          <ac:chgData name="Amerman, Melissa" userId="994d5da8-3246-4e1f-b781-4356caaeb9db" providerId="ADAL" clId="{EA15BC4D-B01E-48C0-8950-AB97DF1BE345}" dt="2025-08-05T17:02:15.997" v="3614" actId="20577"/>
          <ac:spMkLst>
            <pc:docMk/>
            <pc:sldMk cId="3238024295" sldId="272"/>
            <ac:spMk id="2" creationId="{4CB8FA4C-9838-23FD-CDF1-7D21A953C095}"/>
          </ac:spMkLst>
        </pc:spChg>
        <pc:spChg chg="mod">
          <ac:chgData name="Amerman, Melissa" userId="994d5da8-3246-4e1f-b781-4356caaeb9db" providerId="ADAL" clId="{EA15BC4D-B01E-48C0-8950-AB97DF1BE345}" dt="2025-08-05T17:02:47.758" v="3675" actId="20577"/>
          <ac:spMkLst>
            <pc:docMk/>
            <pc:sldMk cId="3238024295" sldId="272"/>
            <ac:spMk id="3" creationId="{C4BA3614-5316-7ECC-D8D1-4813BC37EF43}"/>
          </ac:spMkLst>
        </pc:spChg>
        <pc:picChg chg="del">
          <ac:chgData name="Amerman, Melissa" userId="994d5da8-3246-4e1f-b781-4356caaeb9db" providerId="ADAL" clId="{EA15BC4D-B01E-48C0-8950-AB97DF1BE345}" dt="2025-08-05T17:02:04.359" v="3587" actId="478"/>
          <ac:picMkLst>
            <pc:docMk/>
            <pc:sldMk cId="3238024295" sldId="272"/>
            <ac:picMk id="5" creationId="{620EEAB0-D0FA-2F29-9FD6-36BB74224CC2}"/>
          </ac:picMkLst>
        </pc:picChg>
        <pc:picChg chg="add mod">
          <ac:chgData name="Amerman, Melissa" userId="994d5da8-3246-4e1f-b781-4356caaeb9db" providerId="ADAL" clId="{EA15BC4D-B01E-48C0-8950-AB97DF1BE345}" dt="2025-08-06T13:44:44.048" v="7629" actId="14100"/>
          <ac:picMkLst>
            <pc:docMk/>
            <pc:sldMk cId="3238024295" sldId="272"/>
            <ac:picMk id="5" creationId="{BED183BB-5011-06DB-DEF5-B0D1489D815A}"/>
          </ac:picMkLst>
        </pc:picChg>
      </pc:sldChg>
      <pc:sldChg chg="addSp delSp modSp mod">
        <pc:chgData name="Amerman, Melissa" userId="994d5da8-3246-4e1f-b781-4356caaeb9db" providerId="ADAL" clId="{EA15BC4D-B01E-48C0-8950-AB97DF1BE345}" dt="2025-08-06T14:31:46.110" v="7823" actId="20577"/>
        <pc:sldMkLst>
          <pc:docMk/>
          <pc:sldMk cId="4071252339" sldId="273"/>
        </pc:sldMkLst>
        <pc:spChg chg="mod">
          <ac:chgData name="Amerman, Melissa" userId="994d5da8-3246-4e1f-b781-4356caaeb9db" providerId="ADAL" clId="{EA15BC4D-B01E-48C0-8950-AB97DF1BE345}" dt="2025-08-05T17:05:23.764" v="3856" actId="20577"/>
          <ac:spMkLst>
            <pc:docMk/>
            <pc:sldMk cId="4071252339" sldId="273"/>
            <ac:spMk id="2" creationId="{19D97682-FB4C-09B2-1E05-58EF86C6B483}"/>
          </ac:spMkLst>
        </pc:spChg>
        <pc:spChg chg="mod">
          <ac:chgData name="Amerman, Melissa" userId="994d5da8-3246-4e1f-b781-4356caaeb9db" providerId="ADAL" clId="{EA15BC4D-B01E-48C0-8950-AB97DF1BE345}" dt="2025-08-06T14:31:46.110" v="7823" actId="20577"/>
          <ac:spMkLst>
            <pc:docMk/>
            <pc:sldMk cId="4071252339" sldId="273"/>
            <ac:spMk id="3" creationId="{792DA471-8414-E741-D7A2-E49263995860}"/>
          </ac:spMkLst>
        </pc:spChg>
        <pc:picChg chg="del">
          <ac:chgData name="Amerman, Melissa" userId="994d5da8-3246-4e1f-b781-4356caaeb9db" providerId="ADAL" clId="{EA15BC4D-B01E-48C0-8950-AB97DF1BE345}" dt="2025-08-05T17:03:21.230" v="3707" actId="478"/>
          <ac:picMkLst>
            <pc:docMk/>
            <pc:sldMk cId="4071252339" sldId="273"/>
            <ac:picMk id="5" creationId="{2446AAE5-BE12-FDF3-1A51-C1762B57AF26}"/>
          </ac:picMkLst>
        </pc:picChg>
        <pc:picChg chg="add mod">
          <ac:chgData name="Amerman, Melissa" userId="994d5da8-3246-4e1f-b781-4356caaeb9db" providerId="ADAL" clId="{EA15BC4D-B01E-48C0-8950-AB97DF1BE345}" dt="2025-08-06T13:19:09.050" v="6518" actId="1076"/>
          <ac:picMkLst>
            <pc:docMk/>
            <pc:sldMk cId="4071252339" sldId="273"/>
            <ac:picMk id="5" creationId="{F747C947-92D3-8D74-9DF3-FD549CF1F3C7}"/>
          </ac:picMkLst>
        </pc:picChg>
        <pc:picChg chg="del">
          <ac:chgData name="Amerman, Melissa" userId="994d5da8-3246-4e1f-b781-4356caaeb9db" providerId="ADAL" clId="{EA15BC4D-B01E-48C0-8950-AB97DF1BE345}" dt="2025-08-05T17:03:23.935" v="3708" actId="478"/>
          <ac:picMkLst>
            <pc:docMk/>
            <pc:sldMk cId="4071252339" sldId="273"/>
            <ac:picMk id="11" creationId="{AB523FC2-8B5F-8C3B-838E-A67AACEA85BE}"/>
          </ac:picMkLst>
        </pc:picChg>
      </pc:sldChg>
      <pc:sldChg chg="modSp mod">
        <pc:chgData name="Amerman, Melissa" userId="994d5da8-3246-4e1f-b781-4356caaeb9db" providerId="ADAL" clId="{EA15BC4D-B01E-48C0-8950-AB97DF1BE345}" dt="2025-08-06T14:32:48.609" v="7836" actId="12"/>
        <pc:sldMkLst>
          <pc:docMk/>
          <pc:sldMk cId="3773971217" sldId="276"/>
        </pc:sldMkLst>
        <pc:spChg chg="mod">
          <ac:chgData name="Amerman, Melissa" userId="994d5da8-3246-4e1f-b781-4356caaeb9db" providerId="ADAL" clId="{EA15BC4D-B01E-48C0-8950-AB97DF1BE345}" dt="2025-08-05T17:06:26.769" v="3993" actId="20577"/>
          <ac:spMkLst>
            <pc:docMk/>
            <pc:sldMk cId="3773971217" sldId="276"/>
            <ac:spMk id="2" creationId="{DDC05D90-112D-63F8-E977-DF8CB4A966D8}"/>
          </ac:spMkLst>
        </pc:spChg>
        <pc:spChg chg="mod">
          <ac:chgData name="Amerman, Melissa" userId="994d5da8-3246-4e1f-b781-4356caaeb9db" providerId="ADAL" clId="{EA15BC4D-B01E-48C0-8950-AB97DF1BE345}" dt="2025-08-06T14:32:48.609" v="7836" actId="12"/>
          <ac:spMkLst>
            <pc:docMk/>
            <pc:sldMk cId="3773971217" sldId="276"/>
            <ac:spMk id="3" creationId="{3B94F9F1-16B9-B104-6A65-1CD56E35BD94}"/>
          </ac:spMkLst>
        </pc:spChg>
      </pc:sldChg>
      <pc:sldChg chg="addSp delSp modSp mod">
        <pc:chgData name="Amerman, Melissa" userId="994d5da8-3246-4e1f-b781-4356caaeb9db" providerId="ADAL" clId="{EA15BC4D-B01E-48C0-8950-AB97DF1BE345}" dt="2025-08-06T13:45:02.630" v="7630" actId="14100"/>
        <pc:sldMkLst>
          <pc:docMk/>
          <pc:sldMk cId="2724218315" sldId="278"/>
        </pc:sldMkLst>
        <pc:spChg chg="mod">
          <ac:chgData name="Amerman, Melissa" userId="994d5da8-3246-4e1f-b781-4356caaeb9db" providerId="ADAL" clId="{EA15BC4D-B01E-48C0-8950-AB97DF1BE345}" dt="2025-08-05T17:03:04.653" v="3703" actId="20577"/>
          <ac:spMkLst>
            <pc:docMk/>
            <pc:sldMk cId="2724218315" sldId="278"/>
            <ac:spMk id="2" creationId="{00949C98-1564-6B76-66B0-87B713E93019}"/>
          </ac:spMkLst>
        </pc:spChg>
        <pc:spChg chg="mod">
          <ac:chgData name="Amerman, Melissa" userId="994d5da8-3246-4e1f-b781-4356caaeb9db" providerId="ADAL" clId="{EA15BC4D-B01E-48C0-8950-AB97DF1BE345}" dt="2025-08-06T12:44:55.187" v="4656" actId="115"/>
          <ac:spMkLst>
            <pc:docMk/>
            <pc:sldMk cId="2724218315" sldId="278"/>
            <ac:spMk id="3" creationId="{90ADF4CE-0991-87BF-1364-B44519D62240}"/>
          </ac:spMkLst>
        </pc:spChg>
        <pc:picChg chg="add mod">
          <ac:chgData name="Amerman, Melissa" userId="994d5da8-3246-4e1f-b781-4356caaeb9db" providerId="ADAL" clId="{EA15BC4D-B01E-48C0-8950-AB97DF1BE345}" dt="2025-08-06T13:45:02.630" v="7630" actId="14100"/>
          <ac:picMkLst>
            <pc:docMk/>
            <pc:sldMk cId="2724218315" sldId="278"/>
            <ac:picMk id="5" creationId="{6AD47A42-3EB3-369D-0C7F-24C2A2573642}"/>
          </ac:picMkLst>
        </pc:picChg>
        <pc:picChg chg="del">
          <ac:chgData name="Amerman, Melissa" userId="994d5da8-3246-4e1f-b781-4356caaeb9db" providerId="ADAL" clId="{EA15BC4D-B01E-48C0-8950-AB97DF1BE345}" dt="2025-08-05T17:02:54.574" v="3676" actId="478"/>
          <ac:picMkLst>
            <pc:docMk/>
            <pc:sldMk cId="2724218315" sldId="278"/>
            <ac:picMk id="5" creationId="{7FB7F309-9394-8235-E292-CE158CADE024}"/>
          </ac:picMkLst>
        </pc:picChg>
      </pc:sldChg>
      <pc:sldChg chg="addSp delSp modSp mod">
        <pc:chgData name="Amerman, Melissa" userId="994d5da8-3246-4e1f-b781-4356caaeb9db" providerId="ADAL" clId="{EA15BC4D-B01E-48C0-8950-AB97DF1BE345}" dt="2025-08-06T14:33:47.100" v="7840" actId="1076"/>
        <pc:sldMkLst>
          <pc:docMk/>
          <pc:sldMk cId="3707328147" sldId="279"/>
        </pc:sldMkLst>
        <pc:spChg chg="mod">
          <ac:chgData name="Amerman, Melissa" userId="994d5da8-3246-4e1f-b781-4356caaeb9db" providerId="ADAL" clId="{EA15BC4D-B01E-48C0-8950-AB97DF1BE345}" dt="2025-08-05T17:04:32.622" v="3769" actId="20577"/>
          <ac:spMkLst>
            <pc:docMk/>
            <pc:sldMk cId="3707328147" sldId="279"/>
            <ac:spMk id="2" creationId="{B4274F1C-116B-4867-2D7F-0290769D0BAE}"/>
          </ac:spMkLst>
        </pc:spChg>
        <pc:spChg chg="mod">
          <ac:chgData name="Amerman, Melissa" userId="994d5da8-3246-4e1f-b781-4356caaeb9db" providerId="ADAL" clId="{EA15BC4D-B01E-48C0-8950-AB97DF1BE345}" dt="2025-08-06T12:54:32.136" v="5583" actId="14100"/>
          <ac:spMkLst>
            <pc:docMk/>
            <pc:sldMk cId="3707328147" sldId="279"/>
            <ac:spMk id="3" creationId="{2B7F7E71-3504-3869-D54B-8CAA85427692}"/>
          </ac:spMkLst>
        </pc:spChg>
        <pc:picChg chg="add mod">
          <ac:chgData name="Amerman, Melissa" userId="994d5da8-3246-4e1f-b781-4356caaeb9db" providerId="ADAL" clId="{EA15BC4D-B01E-48C0-8950-AB97DF1BE345}" dt="2025-08-06T14:33:47.100" v="7840" actId="1076"/>
          <ac:picMkLst>
            <pc:docMk/>
            <pc:sldMk cId="3707328147" sldId="279"/>
            <ac:picMk id="5" creationId="{73D0938A-C99C-57FB-6997-93BE6CAEAF36}"/>
          </ac:picMkLst>
        </pc:picChg>
        <pc:picChg chg="del">
          <ac:chgData name="Amerman, Melissa" userId="994d5da8-3246-4e1f-b781-4356caaeb9db" providerId="ADAL" clId="{EA15BC4D-B01E-48C0-8950-AB97DF1BE345}" dt="2025-08-05T17:03:13.871" v="3705" actId="478"/>
          <ac:picMkLst>
            <pc:docMk/>
            <pc:sldMk cId="3707328147" sldId="279"/>
            <ac:picMk id="7" creationId="{7118B464-4059-F39F-7D73-8B88DB9BD7C4}"/>
          </ac:picMkLst>
        </pc:picChg>
      </pc:sldChg>
      <pc:sldChg chg="addSp delSp modSp mod">
        <pc:chgData name="Amerman, Melissa" userId="994d5da8-3246-4e1f-b781-4356caaeb9db" providerId="ADAL" clId="{EA15BC4D-B01E-48C0-8950-AB97DF1BE345}" dt="2025-08-06T14:31:39.519" v="7821" actId="20577"/>
        <pc:sldMkLst>
          <pc:docMk/>
          <pc:sldMk cId="2409334007" sldId="280"/>
        </pc:sldMkLst>
        <pc:spChg chg="mod">
          <ac:chgData name="Amerman, Melissa" userId="994d5da8-3246-4e1f-b781-4356caaeb9db" providerId="ADAL" clId="{EA15BC4D-B01E-48C0-8950-AB97DF1BE345}" dt="2025-08-05T17:05:10.334" v="3829" actId="20577"/>
          <ac:spMkLst>
            <pc:docMk/>
            <pc:sldMk cId="2409334007" sldId="280"/>
            <ac:spMk id="2" creationId="{EFF2DCDF-1BF1-8723-F981-8CF0CBCE763F}"/>
          </ac:spMkLst>
        </pc:spChg>
        <pc:spChg chg="mod">
          <ac:chgData name="Amerman, Melissa" userId="994d5da8-3246-4e1f-b781-4356caaeb9db" providerId="ADAL" clId="{EA15BC4D-B01E-48C0-8950-AB97DF1BE345}" dt="2025-08-06T14:31:39.519" v="7821" actId="20577"/>
          <ac:spMkLst>
            <pc:docMk/>
            <pc:sldMk cId="2409334007" sldId="280"/>
            <ac:spMk id="3" creationId="{0065B9E8-CA2E-7F2A-F747-91663A4FF2C6}"/>
          </ac:spMkLst>
        </pc:spChg>
        <pc:picChg chg="add mod">
          <ac:chgData name="Amerman, Melissa" userId="994d5da8-3246-4e1f-b781-4356caaeb9db" providerId="ADAL" clId="{EA15BC4D-B01E-48C0-8950-AB97DF1BE345}" dt="2025-08-06T13:06:54.237" v="5620" actId="14100"/>
          <ac:picMkLst>
            <pc:docMk/>
            <pc:sldMk cId="2409334007" sldId="280"/>
            <ac:picMk id="5" creationId="{E8712705-3E95-26EF-F14A-ABA79A2D61EC}"/>
          </ac:picMkLst>
        </pc:picChg>
        <pc:picChg chg="del">
          <ac:chgData name="Amerman, Melissa" userId="994d5da8-3246-4e1f-b781-4356caaeb9db" providerId="ADAL" clId="{EA15BC4D-B01E-48C0-8950-AB97DF1BE345}" dt="2025-08-05T17:03:17.532" v="3706" actId="478"/>
          <ac:picMkLst>
            <pc:docMk/>
            <pc:sldMk cId="2409334007" sldId="280"/>
            <ac:picMk id="7" creationId="{6DAB4165-8869-411E-90F3-220D7B1DB2E3}"/>
          </ac:picMkLst>
        </pc:picChg>
      </pc:sldChg>
      <pc:sldChg chg="del">
        <pc:chgData name="Amerman, Melissa" userId="994d5da8-3246-4e1f-b781-4356caaeb9db" providerId="ADAL" clId="{EA15BC4D-B01E-48C0-8950-AB97DF1BE345}" dt="2025-08-05T17:04:00.161" v="3713" actId="2696"/>
        <pc:sldMkLst>
          <pc:docMk/>
          <pc:sldMk cId="2584018568" sldId="283"/>
        </pc:sldMkLst>
      </pc:sldChg>
      <pc:sldChg chg="modSp mod">
        <pc:chgData name="Amerman, Melissa" userId="994d5da8-3246-4e1f-b781-4356caaeb9db" providerId="ADAL" clId="{EA15BC4D-B01E-48C0-8950-AB97DF1BE345}" dt="2025-08-06T14:31:59.502" v="7828" actId="20577"/>
        <pc:sldMkLst>
          <pc:docMk/>
          <pc:sldMk cId="1638715442" sldId="284"/>
        </pc:sldMkLst>
        <pc:spChg chg="mod">
          <ac:chgData name="Amerman, Melissa" userId="994d5da8-3246-4e1f-b781-4356caaeb9db" providerId="ADAL" clId="{EA15BC4D-B01E-48C0-8950-AB97DF1BE345}" dt="2025-08-05T17:06:14.449" v="3966" actId="20577"/>
          <ac:spMkLst>
            <pc:docMk/>
            <pc:sldMk cId="1638715442" sldId="284"/>
            <ac:spMk id="2" creationId="{3A65D2AE-18AA-2BD2-D3FB-F00EB6F49F42}"/>
          </ac:spMkLst>
        </pc:spChg>
        <pc:spChg chg="mod">
          <ac:chgData name="Amerman, Melissa" userId="994d5da8-3246-4e1f-b781-4356caaeb9db" providerId="ADAL" clId="{EA15BC4D-B01E-48C0-8950-AB97DF1BE345}" dt="2025-08-06T14:31:59.502" v="7828" actId="20577"/>
          <ac:spMkLst>
            <pc:docMk/>
            <pc:sldMk cId="1638715442" sldId="284"/>
            <ac:spMk id="3" creationId="{68CD046B-7C56-B2E8-3E26-7A176FDE2D85}"/>
          </ac:spMkLst>
        </pc:spChg>
      </pc:sldChg>
      <pc:sldChg chg="modSp mod">
        <pc:chgData name="Amerman, Melissa" userId="994d5da8-3246-4e1f-b781-4356caaeb9db" providerId="ADAL" clId="{EA15BC4D-B01E-48C0-8950-AB97DF1BE345}" dt="2025-08-06T14:25:59.717" v="7723" actId="14100"/>
        <pc:sldMkLst>
          <pc:docMk/>
          <pc:sldMk cId="2863537481" sldId="285"/>
        </pc:sldMkLst>
        <pc:spChg chg="mod">
          <ac:chgData name="Amerman, Melissa" userId="994d5da8-3246-4e1f-b781-4356caaeb9db" providerId="ADAL" clId="{EA15BC4D-B01E-48C0-8950-AB97DF1BE345}" dt="2025-08-06T14:25:59.717" v="7723" actId="14100"/>
          <ac:spMkLst>
            <pc:docMk/>
            <pc:sldMk cId="2863537481" sldId="285"/>
            <ac:spMk id="3" creationId="{3B6AD8D2-66DC-F08C-361E-8EEAAFB94063}"/>
          </ac:spMkLst>
        </pc:spChg>
      </pc:sldChg>
      <pc:sldChg chg="modSp mod">
        <pc:chgData name="Amerman, Melissa" userId="994d5da8-3246-4e1f-b781-4356caaeb9db" providerId="ADAL" clId="{EA15BC4D-B01E-48C0-8950-AB97DF1BE345}" dt="2025-08-06T13:44:09.522" v="7628" actId="14100"/>
        <pc:sldMkLst>
          <pc:docMk/>
          <pc:sldMk cId="1194754086" sldId="286"/>
        </pc:sldMkLst>
        <pc:spChg chg="mod">
          <ac:chgData name="Amerman, Melissa" userId="994d5da8-3246-4e1f-b781-4356caaeb9db" providerId="ADAL" clId="{EA15BC4D-B01E-48C0-8950-AB97DF1BE345}" dt="2025-08-05T15:11:06.624" v="2414" actId="20577"/>
          <ac:spMkLst>
            <pc:docMk/>
            <pc:sldMk cId="1194754086" sldId="286"/>
            <ac:spMk id="2" creationId="{6F960558-718D-EBF7-E8B0-C083AD010A19}"/>
          </ac:spMkLst>
        </pc:spChg>
        <pc:spChg chg="mod">
          <ac:chgData name="Amerman, Melissa" userId="994d5da8-3246-4e1f-b781-4356caaeb9db" providerId="ADAL" clId="{EA15BC4D-B01E-48C0-8950-AB97DF1BE345}" dt="2025-08-06T13:44:09.522" v="7628" actId="14100"/>
          <ac:spMkLst>
            <pc:docMk/>
            <pc:sldMk cId="1194754086" sldId="286"/>
            <ac:spMk id="3" creationId="{41233DDB-CB83-7DF0-3C9E-B572CC4E5F39}"/>
          </ac:spMkLst>
        </pc:spChg>
      </pc:sldChg>
      <pc:sldChg chg="addSp delSp modSp mod">
        <pc:chgData name="Amerman, Melissa" userId="994d5da8-3246-4e1f-b781-4356caaeb9db" providerId="ADAL" clId="{EA15BC4D-B01E-48C0-8950-AB97DF1BE345}" dt="2025-08-06T14:28:45.027" v="7769" actId="20577"/>
        <pc:sldMkLst>
          <pc:docMk/>
          <pc:sldMk cId="218073302" sldId="287"/>
        </pc:sldMkLst>
        <pc:spChg chg="mod">
          <ac:chgData name="Amerman, Melissa" userId="994d5da8-3246-4e1f-b781-4356caaeb9db" providerId="ADAL" clId="{EA15BC4D-B01E-48C0-8950-AB97DF1BE345}" dt="2025-08-05T17:04:20.543" v="3740" actId="20577"/>
          <ac:spMkLst>
            <pc:docMk/>
            <pc:sldMk cId="218073302" sldId="287"/>
            <ac:spMk id="2" creationId="{7071E9D6-47FC-714F-E7B9-9E1DBA75C414}"/>
          </ac:spMkLst>
        </pc:spChg>
        <pc:spChg chg="mod">
          <ac:chgData name="Amerman, Melissa" userId="994d5da8-3246-4e1f-b781-4356caaeb9db" providerId="ADAL" clId="{EA15BC4D-B01E-48C0-8950-AB97DF1BE345}" dt="2025-08-06T14:28:45.027" v="7769" actId="20577"/>
          <ac:spMkLst>
            <pc:docMk/>
            <pc:sldMk cId="218073302" sldId="287"/>
            <ac:spMk id="3" creationId="{EEE855A3-2A88-F409-78CF-ACD834F146CB}"/>
          </ac:spMkLst>
        </pc:spChg>
        <pc:picChg chg="add mod">
          <ac:chgData name="Amerman, Melissa" userId="994d5da8-3246-4e1f-b781-4356caaeb9db" providerId="ADAL" clId="{EA15BC4D-B01E-48C0-8950-AB97DF1BE345}" dt="2025-08-06T12:49:55.293" v="5070" actId="14100"/>
          <ac:picMkLst>
            <pc:docMk/>
            <pc:sldMk cId="218073302" sldId="287"/>
            <ac:picMk id="5" creationId="{5BB7588A-AAD4-5184-0935-B3303FDDF49E}"/>
          </ac:picMkLst>
        </pc:picChg>
        <pc:picChg chg="del">
          <ac:chgData name="Amerman, Melissa" userId="994d5da8-3246-4e1f-b781-4356caaeb9db" providerId="ADAL" clId="{EA15BC4D-B01E-48C0-8950-AB97DF1BE345}" dt="2025-08-05T17:03:10.833" v="3704" actId="478"/>
          <ac:picMkLst>
            <pc:docMk/>
            <pc:sldMk cId="218073302" sldId="287"/>
            <ac:picMk id="7" creationId="{04E973D0-2997-8FEC-78B7-CF457A8BD44B}"/>
          </ac:picMkLst>
        </pc:picChg>
      </pc:sldChg>
      <pc:sldChg chg="addSp delSp modSp mod">
        <pc:chgData name="Amerman, Melissa" userId="994d5da8-3246-4e1f-b781-4356caaeb9db" providerId="ADAL" clId="{EA15BC4D-B01E-48C0-8950-AB97DF1BE345}" dt="2025-08-06T14:30:29.357" v="7819" actId="115"/>
        <pc:sldMkLst>
          <pc:docMk/>
          <pc:sldMk cId="1704427812" sldId="288"/>
        </pc:sldMkLst>
        <pc:spChg chg="mod">
          <ac:chgData name="Amerman, Melissa" userId="994d5da8-3246-4e1f-b781-4356caaeb9db" providerId="ADAL" clId="{EA15BC4D-B01E-48C0-8950-AB97DF1BE345}" dt="2025-08-06T12:57:25.317" v="5611" actId="14100"/>
          <ac:spMkLst>
            <pc:docMk/>
            <pc:sldMk cId="1704427812" sldId="288"/>
            <ac:spMk id="2" creationId="{B51481C0-E0FC-F5BF-998D-E16F7A2C963C}"/>
          </ac:spMkLst>
        </pc:spChg>
        <pc:spChg chg="mod">
          <ac:chgData name="Amerman, Melissa" userId="994d5da8-3246-4e1f-b781-4356caaeb9db" providerId="ADAL" clId="{EA15BC4D-B01E-48C0-8950-AB97DF1BE345}" dt="2025-08-06T14:30:29.357" v="7819" actId="115"/>
          <ac:spMkLst>
            <pc:docMk/>
            <pc:sldMk cId="1704427812" sldId="288"/>
            <ac:spMk id="3" creationId="{5C5C2EDA-4BFD-4958-E613-2E1245E8CAA7}"/>
          </ac:spMkLst>
        </pc:spChg>
        <pc:picChg chg="add del mod">
          <ac:chgData name="Amerman, Melissa" userId="994d5da8-3246-4e1f-b781-4356caaeb9db" providerId="ADAL" clId="{EA15BC4D-B01E-48C0-8950-AB97DF1BE345}" dt="2025-08-06T13:23:52.760" v="6520" actId="478"/>
          <ac:picMkLst>
            <pc:docMk/>
            <pc:sldMk cId="1704427812" sldId="288"/>
            <ac:picMk id="5" creationId="{CAEEF1B7-CF0D-D90C-9EF2-CF2DCAC83A2F}"/>
          </ac:picMkLst>
        </pc:picChg>
        <pc:picChg chg="add mod">
          <ac:chgData name="Amerman, Melissa" userId="994d5da8-3246-4e1f-b781-4356caaeb9db" providerId="ADAL" clId="{EA15BC4D-B01E-48C0-8950-AB97DF1BE345}" dt="2025-08-06T14:30:16" v="7818" actId="14100"/>
          <ac:picMkLst>
            <pc:docMk/>
            <pc:sldMk cId="1704427812" sldId="288"/>
            <ac:picMk id="7" creationId="{C88C7480-AA42-0914-A7B4-D768242294FC}"/>
          </ac:picMkLst>
        </pc:picChg>
      </pc:sldChg>
      <pc:sldChg chg="addSp delSp modSp mod">
        <pc:chgData name="Amerman, Melissa" userId="994d5da8-3246-4e1f-b781-4356caaeb9db" providerId="ADAL" clId="{EA15BC4D-B01E-48C0-8950-AB97DF1BE345}" dt="2025-08-06T14:31:53.054" v="7825" actId="20577"/>
        <pc:sldMkLst>
          <pc:docMk/>
          <pc:sldMk cId="2156702750" sldId="289"/>
        </pc:sldMkLst>
        <pc:spChg chg="mod">
          <ac:chgData name="Amerman, Melissa" userId="994d5da8-3246-4e1f-b781-4356caaeb9db" providerId="ADAL" clId="{EA15BC4D-B01E-48C0-8950-AB97DF1BE345}" dt="2025-08-05T17:05:35.582" v="3883" actId="20577"/>
          <ac:spMkLst>
            <pc:docMk/>
            <pc:sldMk cId="2156702750" sldId="289"/>
            <ac:spMk id="2" creationId="{F2BF12A9-F174-B08B-FA92-629BB5945716}"/>
          </ac:spMkLst>
        </pc:spChg>
        <pc:spChg chg="mod">
          <ac:chgData name="Amerman, Melissa" userId="994d5da8-3246-4e1f-b781-4356caaeb9db" providerId="ADAL" clId="{EA15BC4D-B01E-48C0-8950-AB97DF1BE345}" dt="2025-08-06T14:31:53.054" v="7825" actId="20577"/>
          <ac:spMkLst>
            <pc:docMk/>
            <pc:sldMk cId="2156702750" sldId="289"/>
            <ac:spMk id="3" creationId="{5DCE58F2-A7DF-FD9B-062D-360260BC1F86}"/>
          </ac:spMkLst>
        </pc:spChg>
        <pc:picChg chg="add mod">
          <ac:chgData name="Amerman, Melissa" userId="994d5da8-3246-4e1f-b781-4356caaeb9db" providerId="ADAL" clId="{EA15BC4D-B01E-48C0-8950-AB97DF1BE345}" dt="2025-08-06T13:39:11.028" v="7343" actId="1076"/>
          <ac:picMkLst>
            <pc:docMk/>
            <pc:sldMk cId="2156702750" sldId="289"/>
            <ac:picMk id="5" creationId="{06C3B292-E0FB-121B-87CF-ACF82B416843}"/>
          </ac:picMkLst>
        </pc:picChg>
        <pc:picChg chg="del">
          <ac:chgData name="Amerman, Melissa" userId="994d5da8-3246-4e1f-b781-4356caaeb9db" providerId="ADAL" clId="{EA15BC4D-B01E-48C0-8950-AB97DF1BE345}" dt="2025-08-05T17:03:27.437" v="3709" actId="478"/>
          <ac:picMkLst>
            <pc:docMk/>
            <pc:sldMk cId="2156702750" sldId="289"/>
            <ac:picMk id="5" creationId="{90A48CFD-DB5C-DDDF-C101-E06D23F53C4C}"/>
          </ac:picMkLst>
        </pc:picChg>
      </pc:sldChg>
      <pc:sldChg chg="delSp modSp del mod">
        <pc:chgData name="Amerman, Melissa" userId="994d5da8-3246-4e1f-b781-4356caaeb9db" providerId="ADAL" clId="{EA15BC4D-B01E-48C0-8950-AB97DF1BE345}" dt="2025-08-06T13:39:47.273" v="7345" actId="2696"/>
        <pc:sldMkLst>
          <pc:docMk/>
          <pc:sldMk cId="3646638127" sldId="290"/>
        </pc:sldMkLst>
        <pc:spChg chg="mod">
          <ac:chgData name="Amerman, Melissa" userId="994d5da8-3246-4e1f-b781-4356caaeb9db" providerId="ADAL" clId="{EA15BC4D-B01E-48C0-8950-AB97DF1BE345}" dt="2025-08-05T17:05:49.024" v="3912" actId="20577"/>
          <ac:spMkLst>
            <pc:docMk/>
            <pc:sldMk cId="3646638127" sldId="290"/>
            <ac:spMk id="2" creationId="{89E752A1-0904-93B5-64AA-772B6A01E816}"/>
          </ac:spMkLst>
        </pc:spChg>
        <pc:picChg chg="del">
          <ac:chgData name="Amerman, Melissa" userId="994d5da8-3246-4e1f-b781-4356caaeb9db" providerId="ADAL" clId="{EA15BC4D-B01E-48C0-8950-AB97DF1BE345}" dt="2025-08-05T17:03:32.255" v="3710" actId="478"/>
          <ac:picMkLst>
            <pc:docMk/>
            <pc:sldMk cId="3646638127" sldId="290"/>
            <ac:picMk id="7" creationId="{99308E29-00D3-FC46-71C7-30E7FECE3415}"/>
          </ac:picMkLst>
        </pc:picChg>
      </pc:sldChg>
      <pc:sldChg chg="del">
        <pc:chgData name="Amerman, Melissa" userId="994d5da8-3246-4e1f-b781-4356caaeb9db" providerId="ADAL" clId="{EA15BC4D-B01E-48C0-8950-AB97DF1BE345}" dt="2025-08-05T17:03:40.264" v="3711" actId="2696"/>
        <pc:sldMkLst>
          <pc:docMk/>
          <pc:sldMk cId="636220613" sldId="291"/>
        </pc:sldMkLst>
      </pc:sldChg>
      <pc:sldChg chg="modSp del mod">
        <pc:chgData name="Amerman, Melissa" userId="994d5da8-3246-4e1f-b781-4356caaeb9db" providerId="ADAL" clId="{EA15BC4D-B01E-48C0-8950-AB97DF1BE345}" dt="2025-08-06T13:39:51.682" v="7346" actId="2696"/>
        <pc:sldMkLst>
          <pc:docMk/>
          <pc:sldMk cId="905974667" sldId="292"/>
        </pc:sldMkLst>
        <pc:spChg chg="mod">
          <ac:chgData name="Amerman, Melissa" userId="994d5da8-3246-4e1f-b781-4356caaeb9db" providerId="ADAL" clId="{EA15BC4D-B01E-48C0-8950-AB97DF1BE345}" dt="2025-08-05T17:06:00.942" v="3939" actId="20577"/>
          <ac:spMkLst>
            <pc:docMk/>
            <pc:sldMk cId="905974667" sldId="292"/>
            <ac:spMk id="2" creationId="{4728DD79-D510-E72B-2F51-197A6FE0E38B}"/>
          </ac:spMkLst>
        </pc:spChg>
      </pc:sldChg>
      <pc:sldChg chg="del">
        <pc:chgData name="Amerman, Melissa" userId="994d5da8-3246-4e1f-b781-4356caaeb9db" providerId="ADAL" clId="{EA15BC4D-B01E-48C0-8950-AB97DF1BE345}" dt="2025-08-05T17:03:44.815" v="3712" actId="2696"/>
        <pc:sldMkLst>
          <pc:docMk/>
          <pc:sldMk cId="1572297694" sldId="293"/>
        </pc:sldMkLst>
      </pc:sldChg>
      <pc:sldChg chg="modSp new mod">
        <pc:chgData name="Amerman, Melissa" userId="994d5da8-3246-4e1f-b781-4356caaeb9db" providerId="ADAL" clId="{EA15BC4D-B01E-48C0-8950-AB97DF1BE345}" dt="2025-08-05T17:38:47.656" v="4005" actId="14100"/>
        <pc:sldMkLst>
          <pc:docMk/>
          <pc:sldMk cId="854917817" sldId="294"/>
        </pc:sldMkLst>
        <pc:spChg chg="mod">
          <ac:chgData name="Amerman, Melissa" userId="994d5da8-3246-4e1f-b781-4356caaeb9db" providerId="ADAL" clId="{EA15BC4D-B01E-48C0-8950-AB97DF1BE345}" dt="2025-08-05T16:56:59.661" v="3459" actId="20577"/>
          <ac:spMkLst>
            <pc:docMk/>
            <pc:sldMk cId="854917817" sldId="294"/>
            <ac:spMk id="2" creationId="{02B7BC7D-2126-EB8B-DD39-EFCFDC90AFC5}"/>
          </ac:spMkLst>
        </pc:spChg>
        <pc:spChg chg="mod">
          <ac:chgData name="Amerman, Melissa" userId="994d5da8-3246-4e1f-b781-4356caaeb9db" providerId="ADAL" clId="{EA15BC4D-B01E-48C0-8950-AB97DF1BE345}" dt="2025-08-05T17:38:47.656" v="4005" actId="14100"/>
          <ac:spMkLst>
            <pc:docMk/>
            <pc:sldMk cId="854917817" sldId="294"/>
            <ac:spMk id="3" creationId="{8CD30668-723C-D119-54D6-430D6A7C6A59}"/>
          </ac:spMkLst>
        </pc:spChg>
      </pc:sldChg>
      <pc:sldChg chg="addSp delSp modSp new mod">
        <pc:chgData name="Amerman, Melissa" userId="994d5da8-3246-4e1f-b781-4356caaeb9db" providerId="ADAL" clId="{EA15BC4D-B01E-48C0-8950-AB97DF1BE345}" dt="2025-08-06T14:20:03.176" v="7648" actId="14100"/>
        <pc:sldMkLst>
          <pc:docMk/>
          <pc:sldMk cId="729920690" sldId="295"/>
        </pc:sldMkLst>
        <pc:spChg chg="mod">
          <ac:chgData name="Amerman, Melissa" userId="994d5da8-3246-4e1f-b781-4356caaeb9db" providerId="ADAL" clId="{EA15BC4D-B01E-48C0-8950-AB97DF1BE345}" dt="2025-08-06T13:27:37.399" v="6694"/>
          <ac:spMkLst>
            <pc:docMk/>
            <pc:sldMk cId="729920690" sldId="295"/>
            <ac:spMk id="2" creationId="{9FDE056E-EF0E-07E1-94C5-63B16CA33796}"/>
          </ac:spMkLst>
        </pc:spChg>
        <pc:spChg chg="mod">
          <ac:chgData name="Amerman, Melissa" userId="994d5da8-3246-4e1f-b781-4356caaeb9db" providerId="ADAL" clId="{EA15BC4D-B01E-48C0-8950-AB97DF1BE345}" dt="2025-08-06T13:31:38.698" v="6853" actId="14100"/>
          <ac:spMkLst>
            <pc:docMk/>
            <pc:sldMk cId="729920690" sldId="295"/>
            <ac:spMk id="3" creationId="{577D3384-8677-ABBB-5E7A-CEAA4D6C7B6A}"/>
          </ac:spMkLst>
        </pc:spChg>
        <pc:picChg chg="add mod">
          <ac:chgData name="Amerman, Melissa" userId="994d5da8-3246-4e1f-b781-4356caaeb9db" providerId="ADAL" clId="{EA15BC4D-B01E-48C0-8950-AB97DF1BE345}" dt="2025-08-06T13:32:08.419" v="6857" actId="14100"/>
          <ac:picMkLst>
            <pc:docMk/>
            <pc:sldMk cId="729920690" sldId="295"/>
            <ac:picMk id="5" creationId="{ECFF34C9-DF2A-783A-ED37-F6FE638F9E46}"/>
          </ac:picMkLst>
        </pc:picChg>
        <pc:picChg chg="add del mod">
          <ac:chgData name="Amerman, Melissa" userId="994d5da8-3246-4e1f-b781-4356caaeb9db" providerId="ADAL" clId="{EA15BC4D-B01E-48C0-8950-AB97DF1BE345}" dt="2025-08-06T14:19:18.737" v="7640" actId="478"/>
          <ac:picMkLst>
            <pc:docMk/>
            <pc:sldMk cId="729920690" sldId="295"/>
            <ac:picMk id="7" creationId="{55ECCF1A-533B-9306-F73A-8F8F1C06D2CB}"/>
          </ac:picMkLst>
        </pc:picChg>
        <pc:picChg chg="add mod">
          <ac:chgData name="Amerman, Melissa" userId="994d5da8-3246-4e1f-b781-4356caaeb9db" providerId="ADAL" clId="{EA15BC4D-B01E-48C0-8950-AB97DF1BE345}" dt="2025-08-06T14:20:03.176" v="7648" actId="14100"/>
          <ac:picMkLst>
            <pc:docMk/>
            <pc:sldMk cId="729920690" sldId="295"/>
            <ac:picMk id="9" creationId="{6B4A094C-C9C2-85DD-B2D3-5EB3EEB34E98}"/>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394" y="3119948"/>
            <a:ext cx="11263211" cy="986518"/>
          </a:xfrm>
          <a:prstGeom prst="rect">
            <a:avLst/>
          </a:prstGeom>
        </p:spPr>
        <p:txBody>
          <a:bodyPr anchor="b"/>
          <a:lstStyle>
            <a:lvl1pPr algn="ctr">
              <a:lnSpc>
                <a:spcPct val="80000"/>
              </a:lnSpc>
              <a:defRPr sz="6000">
                <a:solidFill>
                  <a:schemeClr val="bg1"/>
                </a:solidFill>
              </a:defRPr>
            </a:lvl1pPr>
          </a:lstStyle>
          <a:p>
            <a:r>
              <a:rPr lang="en-US" dirty="0"/>
              <a:t>TITLE IN ALL CAPS</a:t>
            </a:r>
          </a:p>
        </p:txBody>
      </p:sp>
      <p:sp>
        <p:nvSpPr>
          <p:cNvPr id="8" name="Subtitle 2">
            <a:extLst>
              <a:ext uri="{FF2B5EF4-FFF2-40B4-BE49-F238E27FC236}">
                <a16:creationId xmlns:a16="http://schemas.microsoft.com/office/drawing/2014/main" id="{6F35E813-E2D4-E980-82F4-817BDE9551AB}"/>
              </a:ext>
            </a:extLst>
          </p:cNvPr>
          <p:cNvSpPr>
            <a:spLocks noGrp="1"/>
          </p:cNvSpPr>
          <p:nvPr>
            <p:ph type="subTitle" idx="1" hasCustomPrompt="1"/>
          </p:nvPr>
        </p:nvSpPr>
        <p:spPr>
          <a:xfrm>
            <a:off x="464394" y="4120061"/>
            <a:ext cx="11263210" cy="372426"/>
          </a:xfrm>
          <a:prstGeom prst="rect">
            <a:avLst/>
          </a:prstGeom>
        </p:spPr>
        <p:txBody>
          <a:bodyPr/>
          <a:lstStyle>
            <a:lvl1pPr marL="0" indent="0" algn="ctr">
              <a:lnSpc>
                <a:spcPct val="80000"/>
              </a:lnSpc>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5" name="Text Placeholder 13">
            <a:extLst>
              <a:ext uri="{FF2B5EF4-FFF2-40B4-BE49-F238E27FC236}">
                <a16:creationId xmlns:a16="http://schemas.microsoft.com/office/drawing/2014/main" id="{8CAD121D-F573-E840-0C43-2C18B2D26A7B}"/>
              </a:ext>
            </a:extLst>
          </p:cNvPr>
          <p:cNvSpPr>
            <a:spLocks noGrp="1"/>
          </p:cNvSpPr>
          <p:nvPr>
            <p:ph type="body" sz="quarter" idx="13" hasCustomPrompt="1"/>
          </p:nvPr>
        </p:nvSpPr>
        <p:spPr>
          <a:xfrm>
            <a:off x="463654" y="4473726"/>
            <a:ext cx="11263210" cy="306493"/>
          </a:xfrm>
          <a:prstGeom prst="rect">
            <a:avLst/>
          </a:prstGeom>
        </p:spPr>
        <p:txBody>
          <a:bodyPr/>
          <a:lstStyle>
            <a:lvl1pPr marL="0" indent="0" algn="ctr">
              <a:buNone/>
              <a:defRPr sz="1800">
                <a:solidFill>
                  <a:schemeClr val="accent1"/>
                </a:solidFill>
              </a:defRPr>
            </a:lvl1pPr>
          </a:lstStyle>
          <a:p>
            <a:pPr lvl="0"/>
            <a:r>
              <a:rPr lang="en-US" dirty="0"/>
              <a:t>Month Year</a:t>
            </a:r>
          </a:p>
        </p:txBody>
      </p:sp>
      <p:cxnSp>
        <p:nvCxnSpPr>
          <p:cNvPr id="9" name="Straight Connector 8">
            <a:extLst>
              <a:ext uri="{FF2B5EF4-FFF2-40B4-BE49-F238E27FC236}">
                <a16:creationId xmlns:a16="http://schemas.microsoft.com/office/drawing/2014/main" id="{451AA855-CF4A-C310-36DE-DF2A6A022367}"/>
              </a:ext>
            </a:extLst>
          </p:cNvPr>
          <p:cNvCxnSpPr>
            <a:cxnSpLocks/>
          </p:cNvCxnSpPr>
          <p:nvPr userDrawn="1"/>
        </p:nvCxnSpPr>
        <p:spPr>
          <a:xfrm>
            <a:off x="4997151" y="4022542"/>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logo with text and stars&#10;&#10;Description automatically generated">
            <a:extLst>
              <a:ext uri="{FF2B5EF4-FFF2-40B4-BE49-F238E27FC236}">
                <a16:creationId xmlns:a16="http://schemas.microsoft.com/office/drawing/2014/main" id="{D7153443-3D8A-2CEE-5B00-E44D98CD1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3602" y="1388887"/>
            <a:ext cx="1524796" cy="1524796"/>
          </a:xfrm>
          <a:prstGeom prst="rect">
            <a:avLst/>
          </a:prstGeom>
        </p:spPr>
      </p:pic>
    </p:spTree>
    <p:extLst>
      <p:ext uri="{BB962C8B-B14F-4D97-AF65-F5344CB8AC3E}">
        <p14:creationId xmlns:p14="http://schemas.microsoft.com/office/powerpoint/2010/main" val="398967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Multiline) &amp; Two Column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B31D6E-8176-500A-4C06-011263220AF9}"/>
              </a:ext>
            </a:extLst>
          </p:cNvPr>
          <p:cNvSpPr>
            <a:spLocks noGrp="1"/>
          </p:cNvSpPr>
          <p:nvPr>
            <p:ph type="title" hasCustomPrompt="1"/>
          </p:nvPr>
        </p:nvSpPr>
        <p:spPr>
          <a:xfrm>
            <a:off x="288774" y="644514"/>
            <a:ext cx="10612079" cy="893131"/>
          </a:xfrm>
          <a:prstGeom prst="rect">
            <a:avLst/>
          </a:prstGeom>
        </p:spPr>
        <p:txBody>
          <a:bodyPr/>
          <a:lstStyle>
            <a:lvl1pPr>
              <a:lnSpc>
                <a:spcPct val="80000"/>
              </a:lnSpc>
              <a:defRPr>
                <a:solidFill>
                  <a:schemeClr val="tx1"/>
                </a:solidFill>
              </a:defRPr>
            </a:lvl1pPr>
          </a:lstStyle>
          <a:p>
            <a:r>
              <a:rPr lang="en-US" dirty="0"/>
              <a:t>MULTILINE SLIDE TITLE </a:t>
            </a:r>
            <a:br>
              <a:rPr lang="en-US" dirty="0"/>
            </a:br>
            <a:r>
              <a:rPr lang="en-US" dirty="0"/>
              <a:t>IN ALL CAPS</a:t>
            </a:r>
          </a:p>
        </p:txBody>
      </p:sp>
      <p:sp>
        <p:nvSpPr>
          <p:cNvPr id="6" name="Content Placeholder 2">
            <a:extLst>
              <a:ext uri="{FF2B5EF4-FFF2-40B4-BE49-F238E27FC236}">
                <a16:creationId xmlns:a16="http://schemas.microsoft.com/office/drawing/2014/main" id="{70F959F5-A71B-6B16-A943-9C8B7FE4A6F7}"/>
              </a:ext>
            </a:extLst>
          </p:cNvPr>
          <p:cNvSpPr>
            <a:spLocks noGrp="1"/>
          </p:cNvSpPr>
          <p:nvPr>
            <p:ph idx="15"/>
          </p:nvPr>
        </p:nvSpPr>
        <p:spPr>
          <a:xfrm>
            <a:off x="595993" y="1829808"/>
            <a:ext cx="5216137" cy="449942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A569F568-31F0-B79D-CB4B-CD4E10F21BA1}"/>
              </a:ext>
            </a:extLst>
          </p:cNvPr>
          <p:cNvSpPr>
            <a:spLocks noGrp="1"/>
          </p:cNvSpPr>
          <p:nvPr>
            <p:ph idx="16"/>
          </p:nvPr>
        </p:nvSpPr>
        <p:spPr>
          <a:xfrm>
            <a:off x="6379870" y="1829809"/>
            <a:ext cx="5216137" cy="449942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807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970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376EB-916D-ADEA-1E70-68EF04F12DA7}"/>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42AE7E-7027-3C41-BAF7-DA090A766F3C}"/>
              </a:ext>
            </a:extLst>
          </p:cNvPr>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2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old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376EB-916D-ADEA-1E70-68EF04F12DA7}"/>
              </a:ext>
            </a:extLst>
          </p:cNvPr>
          <p:cNvSpPr/>
          <p:nvPr userDrawn="1"/>
        </p:nvSpPr>
        <p:spPr>
          <a:xfrm>
            <a:off x="0" y="-35320"/>
            <a:ext cx="12192000" cy="6893320"/>
          </a:xfrm>
          <a:prstGeom prst="rect">
            <a:avLst/>
          </a:prstGeom>
          <a:solidFill>
            <a:schemeClr val="tx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42AE7E-7027-3C41-BAF7-DA090A766F3C}"/>
              </a:ext>
            </a:extLst>
          </p:cNvPr>
          <p:cNvSpPr/>
          <p:nvPr userDrawn="1"/>
        </p:nvSpPr>
        <p:spPr>
          <a:xfrm>
            <a:off x="0" y="-35320"/>
            <a:ext cx="12192000" cy="6858000"/>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342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376EB-916D-ADEA-1E70-68EF04F12DA7}"/>
              </a:ext>
            </a:extLst>
          </p:cNvPr>
          <p:cNvSpPr/>
          <p:nvPr userDrawn="1"/>
        </p:nvSpPr>
        <p:spPr>
          <a:xfrm>
            <a:off x="0" y="-35320"/>
            <a:ext cx="12192000" cy="6893320"/>
          </a:xfrm>
          <a:prstGeom prst="rect">
            <a:avLst/>
          </a:prstGeom>
          <a:solidFill>
            <a:schemeClr val="bg1">
              <a:lumMod val="8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42AE7E-7027-3C41-BAF7-DA090A766F3C}"/>
              </a:ext>
            </a:extLst>
          </p:cNvPr>
          <p:cNvSpPr/>
          <p:nvPr userDrawn="1"/>
        </p:nvSpPr>
        <p:spPr>
          <a:xfrm>
            <a:off x="0" y="-35320"/>
            <a:ext cx="12192000" cy="6858000"/>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06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098FF61-4EB6-5E26-BA21-BB7E38962758}"/>
              </a:ext>
            </a:extLst>
          </p:cNvPr>
          <p:cNvGrpSpPr/>
          <p:nvPr userDrawn="1"/>
        </p:nvGrpSpPr>
        <p:grpSpPr>
          <a:xfrm>
            <a:off x="0" y="1913283"/>
            <a:ext cx="12192000" cy="3060009"/>
            <a:chOff x="0" y="1913283"/>
            <a:chExt cx="12192000" cy="3060009"/>
          </a:xfrm>
        </p:grpSpPr>
        <p:sp>
          <p:nvSpPr>
            <p:cNvPr id="12" name="Rectangle 11">
              <a:extLst>
                <a:ext uri="{FF2B5EF4-FFF2-40B4-BE49-F238E27FC236}">
                  <a16:creationId xmlns:a16="http://schemas.microsoft.com/office/drawing/2014/main" id="{126E5D84-B63D-708E-4E48-B76481C5A0A6}"/>
                </a:ext>
              </a:extLst>
            </p:cNvPr>
            <p:cNvSpPr/>
            <p:nvPr userDrawn="1"/>
          </p:nvSpPr>
          <p:spPr>
            <a:xfrm>
              <a:off x="0" y="1913283"/>
              <a:ext cx="12192000" cy="303143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2A9003-7936-E07B-71E3-FC766F0372D1}"/>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3082063"/>
            <a:ext cx="11263211" cy="583380"/>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2800" dirty="0">
                <a:solidFill>
                  <a:schemeClr val="tx1"/>
                </a:solidFill>
              </a:rPr>
              <a:t>CONTACT INFORMATION</a:t>
            </a:r>
          </a:p>
        </p:txBody>
      </p:sp>
      <p:cxnSp>
        <p:nvCxnSpPr>
          <p:cNvPr id="3" name="Straight Connector 2">
            <a:extLst>
              <a:ext uri="{FF2B5EF4-FFF2-40B4-BE49-F238E27FC236}">
                <a16:creationId xmlns:a16="http://schemas.microsoft.com/office/drawing/2014/main" id="{8D07077A-92B6-7CBF-D1CD-4B96D27F6F7A}"/>
              </a:ext>
            </a:extLst>
          </p:cNvPr>
          <p:cNvCxnSpPr>
            <a:cxnSpLocks/>
          </p:cNvCxnSpPr>
          <p:nvPr userDrawn="1"/>
        </p:nvCxnSpPr>
        <p:spPr>
          <a:xfrm>
            <a:off x="4997150" y="364715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A310F588-3D5D-A074-B3D7-C883F873F325}"/>
              </a:ext>
            </a:extLst>
          </p:cNvPr>
          <p:cNvSpPr>
            <a:spLocks noGrp="1"/>
          </p:cNvSpPr>
          <p:nvPr>
            <p:ph idx="1" hasCustomPrompt="1"/>
          </p:nvPr>
        </p:nvSpPr>
        <p:spPr>
          <a:xfrm>
            <a:off x="442623" y="3863770"/>
            <a:ext cx="11306754" cy="863351"/>
          </a:xfrm>
          <a:prstGeom prst="rect">
            <a:avLst/>
          </a:prstGeom>
        </p:spPr>
        <p:txBody>
          <a:bodyPr/>
          <a:lstStyle>
            <a:lvl1pPr marL="0" indent="0" algn="ctr">
              <a:lnSpc>
                <a:spcPts val="2400"/>
              </a:lnSpc>
              <a:buNone/>
              <a:defRPr lang="en-US" dirty="0">
                <a:solidFill>
                  <a:schemeClr val="tx1"/>
                </a:solidFill>
              </a:defRPr>
            </a:lvl1pPr>
            <a:lvl2pPr>
              <a:defRPr sz="2000"/>
            </a:lvl2pPr>
            <a:lvl3pPr>
              <a:defRPr sz="1800"/>
            </a:lvl3pPr>
            <a:lvl4pPr>
              <a:defRPr sz="1600"/>
            </a:lvl4pPr>
            <a:lvl5pPr>
              <a:defRPr sz="1600"/>
            </a:lvl5pPr>
          </a:lstStyle>
          <a:p>
            <a:pPr lvl="0"/>
            <a:r>
              <a:rPr lang="en-US" dirty="0"/>
              <a:t>Employee Name</a:t>
            </a:r>
          </a:p>
          <a:p>
            <a:pPr lvl="0"/>
            <a:r>
              <a:rPr lang="en-US" dirty="0"/>
              <a:t>email@dhs.in.gov</a:t>
            </a:r>
          </a:p>
        </p:txBody>
      </p:sp>
      <p:pic>
        <p:nvPicPr>
          <p:cNvPr id="8" name="Picture 7" descr="A logo with text and stars&#10;&#10;Description automatically generated">
            <a:extLst>
              <a:ext uri="{FF2B5EF4-FFF2-40B4-BE49-F238E27FC236}">
                <a16:creationId xmlns:a16="http://schemas.microsoft.com/office/drawing/2014/main" id="{5CEDFB60-88E5-2412-D260-920D0D5C0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263468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Multip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8732D3-E1AE-A4C5-02A8-80C69DFDC735}"/>
              </a:ext>
            </a:extLst>
          </p:cNvPr>
          <p:cNvGrpSpPr/>
          <p:nvPr userDrawn="1"/>
        </p:nvGrpSpPr>
        <p:grpSpPr>
          <a:xfrm>
            <a:off x="0" y="1913283"/>
            <a:ext cx="12192000" cy="3060009"/>
            <a:chOff x="0" y="1913283"/>
            <a:chExt cx="12192000" cy="3060009"/>
          </a:xfrm>
        </p:grpSpPr>
        <p:sp>
          <p:nvSpPr>
            <p:cNvPr id="13" name="Rectangle 12">
              <a:extLst>
                <a:ext uri="{FF2B5EF4-FFF2-40B4-BE49-F238E27FC236}">
                  <a16:creationId xmlns:a16="http://schemas.microsoft.com/office/drawing/2014/main" id="{50DCE747-0AD8-4A7D-1B95-27E8D9F39F30}"/>
                </a:ext>
              </a:extLst>
            </p:cNvPr>
            <p:cNvSpPr/>
            <p:nvPr userDrawn="1"/>
          </p:nvSpPr>
          <p:spPr>
            <a:xfrm>
              <a:off x="0" y="1913283"/>
              <a:ext cx="12192000" cy="303143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23745E-BA33-8B02-6D0C-3FAEEC6BA6BB}"/>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3082063"/>
            <a:ext cx="11263211" cy="583380"/>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2800" dirty="0">
                <a:solidFill>
                  <a:schemeClr val="tx1"/>
                </a:solidFill>
              </a:rPr>
              <a:t>CONTACT INFORMATION</a:t>
            </a:r>
          </a:p>
        </p:txBody>
      </p:sp>
      <p:cxnSp>
        <p:nvCxnSpPr>
          <p:cNvPr id="3" name="Straight Connector 2">
            <a:extLst>
              <a:ext uri="{FF2B5EF4-FFF2-40B4-BE49-F238E27FC236}">
                <a16:creationId xmlns:a16="http://schemas.microsoft.com/office/drawing/2014/main" id="{8D07077A-92B6-7CBF-D1CD-4B96D27F6F7A}"/>
              </a:ext>
            </a:extLst>
          </p:cNvPr>
          <p:cNvCxnSpPr>
            <a:cxnSpLocks/>
          </p:cNvCxnSpPr>
          <p:nvPr userDrawn="1"/>
        </p:nvCxnSpPr>
        <p:spPr>
          <a:xfrm>
            <a:off x="4997150" y="364715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E7E5195F-A24D-59BA-CCC5-DB62E9F3D4B4}"/>
              </a:ext>
            </a:extLst>
          </p:cNvPr>
          <p:cNvSpPr>
            <a:spLocks noGrp="1"/>
          </p:cNvSpPr>
          <p:nvPr>
            <p:ph idx="1" hasCustomPrompt="1"/>
          </p:nvPr>
        </p:nvSpPr>
        <p:spPr>
          <a:xfrm>
            <a:off x="375441" y="3863770"/>
            <a:ext cx="5554423" cy="941879"/>
          </a:xfrm>
          <a:prstGeom prst="rect">
            <a:avLst/>
          </a:prstGeom>
        </p:spPr>
        <p:txBody>
          <a:bodyPr/>
          <a:lstStyle>
            <a:lvl1pPr marL="0" indent="0" algn="ctr">
              <a:lnSpc>
                <a:spcPts val="2400"/>
              </a:lnSpc>
              <a:buNone/>
              <a:defRPr lang="en-US" dirty="0">
                <a:solidFill>
                  <a:schemeClr val="tx1"/>
                </a:solidFill>
              </a:defRPr>
            </a:lvl1pPr>
            <a:lvl2pPr>
              <a:defRPr sz="2000"/>
            </a:lvl2pPr>
            <a:lvl3pPr>
              <a:defRPr sz="1800"/>
            </a:lvl3pPr>
            <a:lvl4pPr>
              <a:defRPr sz="1600"/>
            </a:lvl4pPr>
            <a:lvl5pPr>
              <a:defRPr sz="1600"/>
            </a:lvl5pPr>
          </a:lstStyle>
          <a:p>
            <a:pPr lvl="0"/>
            <a:r>
              <a:rPr lang="en-US" dirty="0"/>
              <a:t>Employee Name</a:t>
            </a:r>
          </a:p>
          <a:p>
            <a:pPr lvl="0"/>
            <a:r>
              <a:rPr lang="en-US" dirty="0"/>
              <a:t>email@dhs.in.gov</a:t>
            </a:r>
          </a:p>
        </p:txBody>
      </p:sp>
      <p:sp>
        <p:nvSpPr>
          <p:cNvPr id="12" name="Content Placeholder 2">
            <a:extLst>
              <a:ext uri="{FF2B5EF4-FFF2-40B4-BE49-F238E27FC236}">
                <a16:creationId xmlns:a16="http://schemas.microsoft.com/office/drawing/2014/main" id="{7EC38609-311B-59AE-64D4-9178ABAAA6D9}"/>
              </a:ext>
            </a:extLst>
          </p:cNvPr>
          <p:cNvSpPr>
            <a:spLocks noGrp="1"/>
          </p:cNvSpPr>
          <p:nvPr>
            <p:ph idx="10" hasCustomPrompt="1"/>
          </p:nvPr>
        </p:nvSpPr>
        <p:spPr>
          <a:xfrm>
            <a:off x="6262138" y="3863769"/>
            <a:ext cx="5554421" cy="941879"/>
          </a:xfrm>
          <a:prstGeom prst="rect">
            <a:avLst/>
          </a:prstGeom>
        </p:spPr>
        <p:txBody>
          <a:bodyPr/>
          <a:lstStyle>
            <a:lvl1pPr marL="0" indent="0" algn="ctr">
              <a:lnSpc>
                <a:spcPts val="2400"/>
              </a:lnSpc>
              <a:buNone/>
              <a:defRPr lang="en-US" dirty="0">
                <a:solidFill>
                  <a:schemeClr val="tx1"/>
                </a:solidFill>
              </a:defRPr>
            </a:lvl1pPr>
            <a:lvl2pPr>
              <a:defRPr sz="2000"/>
            </a:lvl2pPr>
            <a:lvl3pPr>
              <a:defRPr sz="1800"/>
            </a:lvl3pPr>
            <a:lvl4pPr>
              <a:defRPr sz="1600"/>
            </a:lvl4pPr>
            <a:lvl5pPr>
              <a:defRPr sz="1600"/>
            </a:lvl5pPr>
          </a:lstStyle>
          <a:p>
            <a:pPr lvl="0"/>
            <a:r>
              <a:rPr lang="en-US" dirty="0"/>
              <a:t>Employee Name</a:t>
            </a:r>
          </a:p>
          <a:p>
            <a:pPr lvl="0"/>
            <a:r>
              <a:rPr lang="en-US" dirty="0"/>
              <a:t>email@dhs.in.gov</a:t>
            </a:r>
          </a:p>
        </p:txBody>
      </p:sp>
      <p:pic>
        <p:nvPicPr>
          <p:cNvPr id="8" name="Picture 7" descr="A logo with text and stars&#10;&#10;Description automatically generated">
            <a:extLst>
              <a:ext uri="{FF2B5EF4-FFF2-40B4-BE49-F238E27FC236}">
                <a16:creationId xmlns:a16="http://schemas.microsoft.com/office/drawing/2014/main" id="{1BD0D42B-26BA-82D0-024B-DEED401E5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70713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88A4CE9-D031-C638-C068-7FBC0ABC6286}"/>
              </a:ext>
            </a:extLst>
          </p:cNvPr>
          <p:cNvGrpSpPr/>
          <p:nvPr userDrawn="1"/>
        </p:nvGrpSpPr>
        <p:grpSpPr>
          <a:xfrm>
            <a:off x="0" y="1913283"/>
            <a:ext cx="12192000" cy="3060009"/>
            <a:chOff x="0" y="1913283"/>
            <a:chExt cx="12192000" cy="3060009"/>
          </a:xfrm>
        </p:grpSpPr>
        <p:sp>
          <p:nvSpPr>
            <p:cNvPr id="11" name="Rectangle 10">
              <a:extLst>
                <a:ext uri="{FF2B5EF4-FFF2-40B4-BE49-F238E27FC236}">
                  <a16:creationId xmlns:a16="http://schemas.microsoft.com/office/drawing/2014/main" id="{5D838F39-E7B3-1EA2-DE80-EDD53A7B9269}"/>
                </a:ext>
              </a:extLst>
            </p:cNvPr>
            <p:cNvSpPr/>
            <p:nvPr userDrawn="1"/>
          </p:nvSpPr>
          <p:spPr>
            <a:xfrm>
              <a:off x="0" y="1913283"/>
              <a:ext cx="12192000" cy="303143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B9A0A6-FD97-841C-9292-60E479EB8CAB}"/>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2972184"/>
            <a:ext cx="11263211" cy="1206269"/>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6000" dirty="0">
                <a:solidFill>
                  <a:schemeClr val="tx1"/>
                </a:solidFill>
              </a:rPr>
              <a:t>QUESTIONS?</a:t>
            </a:r>
          </a:p>
        </p:txBody>
      </p:sp>
      <p:cxnSp>
        <p:nvCxnSpPr>
          <p:cNvPr id="3" name="Straight Connector 2">
            <a:extLst>
              <a:ext uri="{FF2B5EF4-FFF2-40B4-BE49-F238E27FC236}">
                <a16:creationId xmlns:a16="http://schemas.microsoft.com/office/drawing/2014/main" id="{8D07077A-92B6-7CBF-D1CD-4B96D27F6F7A}"/>
              </a:ext>
            </a:extLst>
          </p:cNvPr>
          <p:cNvCxnSpPr>
            <a:cxnSpLocks/>
          </p:cNvCxnSpPr>
          <p:nvPr userDrawn="1"/>
        </p:nvCxnSpPr>
        <p:spPr>
          <a:xfrm>
            <a:off x="4997150" y="408669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with text and stars&#10;&#10;Description automatically generated">
            <a:extLst>
              <a:ext uri="{FF2B5EF4-FFF2-40B4-BE49-F238E27FC236}">
                <a16:creationId xmlns:a16="http://schemas.microsoft.com/office/drawing/2014/main" id="{EC70121E-22CE-21CA-895D-4025AF0237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159096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19A7E8F-D4A3-42EA-C513-A5259DC19535}"/>
              </a:ext>
            </a:extLst>
          </p:cNvPr>
          <p:cNvGrpSpPr/>
          <p:nvPr userDrawn="1"/>
        </p:nvGrpSpPr>
        <p:grpSpPr>
          <a:xfrm>
            <a:off x="0" y="1913283"/>
            <a:ext cx="12192000" cy="3060009"/>
            <a:chOff x="0" y="1913283"/>
            <a:chExt cx="12192000" cy="3060009"/>
          </a:xfrm>
        </p:grpSpPr>
        <p:sp>
          <p:nvSpPr>
            <p:cNvPr id="2" name="Rectangle 1">
              <a:extLst>
                <a:ext uri="{FF2B5EF4-FFF2-40B4-BE49-F238E27FC236}">
                  <a16:creationId xmlns:a16="http://schemas.microsoft.com/office/drawing/2014/main" id="{700580D7-6FA5-7869-6375-120B0503C91C}"/>
                </a:ext>
              </a:extLst>
            </p:cNvPr>
            <p:cNvSpPr/>
            <p:nvPr userDrawn="1"/>
          </p:nvSpPr>
          <p:spPr>
            <a:xfrm>
              <a:off x="0" y="1913283"/>
              <a:ext cx="12192000" cy="303143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EECE3AA-47A1-84AD-7AF7-2132C83DD0DA}"/>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2972184"/>
            <a:ext cx="11263211" cy="1206269"/>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6000" dirty="0">
                <a:solidFill>
                  <a:schemeClr val="tx1"/>
                </a:solidFill>
              </a:rPr>
              <a:t>THANK YOU!</a:t>
            </a:r>
          </a:p>
        </p:txBody>
      </p:sp>
      <p:cxnSp>
        <p:nvCxnSpPr>
          <p:cNvPr id="3" name="Straight Connector 2">
            <a:extLst>
              <a:ext uri="{FF2B5EF4-FFF2-40B4-BE49-F238E27FC236}">
                <a16:creationId xmlns:a16="http://schemas.microsoft.com/office/drawing/2014/main" id="{B8245E5C-2655-B0A0-EC43-EA882E50D12B}"/>
              </a:ext>
            </a:extLst>
          </p:cNvPr>
          <p:cNvCxnSpPr>
            <a:cxnSpLocks/>
          </p:cNvCxnSpPr>
          <p:nvPr userDrawn="1"/>
        </p:nvCxnSpPr>
        <p:spPr>
          <a:xfrm>
            <a:off x="4997150" y="408669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with text and stars&#10;&#10;Description automatically generated">
            <a:extLst>
              <a:ext uri="{FF2B5EF4-FFF2-40B4-BE49-F238E27FC236}">
                <a16:creationId xmlns:a16="http://schemas.microsoft.com/office/drawing/2014/main" id="{24E2503D-0832-52BF-1454-24770DC7E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1042828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520D-E0CE-4DF4-2BBD-24C886D21A9E}"/>
              </a:ext>
            </a:extLst>
          </p:cNvPr>
          <p:cNvSpPr txBox="1">
            <a:spLocks/>
          </p:cNvSpPr>
          <p:nvPr userDrawn="1"/>
        </p:nvSpPr>
        <p:spPr>
          <a:xfrm>
            <a:off x="464394" y="1577635"/>
            <a:ext cx="11263211" cy="1206269"/>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6000" dirty="0"/>
              <a:t>THE END</a:t>
            </a:r>
          </a:p>
        </p:txBody>
      </p:sp>
      <p:cxnSp>
        <p:nvCxnSpPr>
          <p:cNvPr id="4" name="Straight Connector 3">
            <a:extLst>
              <a:ext uri="{FF2B5EF4-FFF2-40B4-BE49-F238E27FC236}">
                <a16:creationId xmlns:a16="http://schemas.microsoft.com/office/drawing/2014/main" id="{B3D0D41A-FA7F-0E66-601F-6E7E336C22BC}"/>
              </a:ext>
            </a:extLst>
          </p:cNvPr>
          <p:cNvCxnSpPr>
            <a:cxnSpLocks/>
          </p:cNvCxnSpPr>
          <p:nvPr userDrawn="1"/>
        </p:nvCxnSpPr>
        <p:spPr>
          <a:xfrm>
            <a:off x="4997150" y="2692148"/>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logo with text and stars&#10;&#10;Description automatically generated">
            <a:extLst>
              <a:ext uri="{FF2B5EF4-FFF2-40B4-BE49-F238E27FC236}">
                <a16:creationId xmlns:a16="http://schemas.microsoft.com/office/drawing/2014/main" id="{F17266BF-3AC9-5133-DA66-DA4D1AB7A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3976" y="3109536"/>
            <a:ext cx="2244048" cy="2244048"/>
          </a:xfrm>
          <a:prstGeom prst="rect">
            <a:avLst/>
          </a:prstGeom>
        </p:spPr>
      </p:pic>
    </p:spTree>
    <p:extLst>
      <p:ext uri="{BB962C8B-B14F-4D97-AF65-F5344CB8AC3E}">
        <p14:creationId xmlns:p14="http://schemas.microsoft.com/office/powerpoint/2010/main" val="340700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ulti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394" y="2943347"/>
            <a:ext cx="11263211" cy="1712541"/>
          </a:xfrm>
          <a:prstGeom prst="rect">
            <a:avLst/>
          </a:prstGeom>
        </p:spPr>
        <p:txBody>
          <a:bodyPr anchor="b"/>
          <a:lstStyle>
            <a:lvl1pPr algn="ctr">
              <a:lnSpc>
                <a:spcPct val="80000"/>
              </a:lnSpc>
              <a:defRPr sz="6000">
                <a:solidFill>
                  <a:schemeClr val="bg1"/>
                </a:solidFill>
              </a:defRPr>
            </a:lvl1pPr>
          </a:lstStyle>
          <a:p>
            <a:r>
              <a:rPr lang="en-US" dirty="0"/>
              <a:t>MULTILINE TITLE</a:t>
            </a:r>
            <a:br>
              <a:rPr lang="en-US" dirty="0"/>
            </a:br>
            <a:r>
              <a:rPr lang="en-US" dirty="0"/>
              <a:t>IN ALL CAPS</a:t>
            </a:r>
          </a:p>
        </p:txBody>
      </p:sp>
      <p:sp>
        <p:nvSpPr>
          <p:cNvPr id="5" name="Subtitle 2">
            <a:extLst>
              <a:ext uri="{FF2B5EF4-FFF2-40B4-BE49-F238E27FC236}">
                <a16:creationId xmlns:a16="http://schemas.microsoft.com/office/drawing/2014/main" id="{A4AE8022-FCD3-3A69-7EF9-1969075058D0}"/>
              </a:ext>
            </a:extLst>
          </p:cNvPr>
          <p:cNvSpPr>
            <a:spLocks noGrp="1"/>
          </p:cNvSpPr>
          <p:nvPr>
            <p:ph type="subTitle" idx="1" hasCustomPrompt="1"/>
          </p:nvPr>
        </p:nvSpPr>
        <p:spPr>
          <a:xfrm>
            <a:off x="464394" y="4663840"/>
            <a:ext cx="11263210" cy="372426"/>
          </a:xfrm>
          <a:prstGeom prst="rect">
            <a:avLst/>
          </a:prstGeom>
        </p:spPr>
        <p:txBody>
          <a:bodyPr/>
          <a:lstStyle>
            <a:lvl1pPr marL="0" indent="0" algn="ctr">
              <a:lnSpc>
                <a:spcPct val="80000"/>
              </a:lnSpc>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Text Placeholder 13">
            <a:extLst>
              <a:ext uri="{FF2B5EF4-FFF2-40B4-BE49-F238E27FC236}">
                <a16:creationId xmlns:a16="http://schemas.microsoft.com/office/drawing/2014/main" id="{C2291974-0211-C930-4AE9-60C287DF5586}"/>
              </a:ext>
            </a:extLst>
          </p:cNvPr>
          <p:cNvSpPr>
            <a:spLocks noGrp="1"/>
          </p:cNvSpPr>
          <p:nvPr>
            <p:ph type="body" sz="quarter" idx="13" hasCustomPrompt="1"/>
          </p:nvPr>
        </p:nvSpPr>
        <p:spPr>
          <a:xfrm>
            <a:off x="463654" y="5012208"/>
            <a:ext cx="11263210" cy="306493"/>
          </a:xfrm>
          <a:prstGeom prst="rect">
            <a:avLst/>
          </a:prstGeom>
        </p:spPr>
        <p:txBody>
          <a:bodyPr/>
          <a:lstStyle>
            <a:lvl1pPr marL="0" indent="0" algn="ctr">
              <a:buNone/>
              <a:defRPr sz="1800">
                <a:solidFill>
                  <a:schemeClr val="accent1"/>
                </a:solidFill>
              </a:defRPr>
            </a:lvl1pPr>
          </a:lstStyle>
          <a:p>
            <a:pPr lvl="0"/>
            <a:r>
              <a:rPr lang="en-US" dirty="0"/>
              <a:t>Month Year</a:t>
            </a:r>
          </a:p>
        </p:txBody>
      </p:sp>
      <p:cxnSp>
        <p:nvCxnSpPr>
          <p:cNvPr id="12" name="Straight Connector 11">
            <a:extLst>
              <a:ext uri="{FF2B5EF4-FFF2-40B4-BE49-F238E27FC236}">
                <a16:creationId xmlns:a16="http://schemas.microsoft.com/office/drawing/2014/main" id="{91DFD3C7-6A9C-2721-DF31-D105E1B2D82F}"/>
              </a:ext>
            </a:extLst>
          </p:cNvPr>
          <p:cNvCxnSpPr>
            <a:cxnSpLocks/>
          </p:cNvCxnSpPr>
          <p:nvPr userDrawn="1"/>
        </p:nvCxnSpPr>
        <p:spPr>
          <a:xfrm>
            <a:off x="4997151" y="4579832"/>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logo with text and stars&#10;&#10;Description automatically generated">
            <a:extLst>
              <a:ext uri="{FF2B5EF4-FFF2-40B4-BE49-F238E27FC236}">
                <a16:creationId xmlns:a16="http://schemas.microsoft.com/office/drawing/2014/main" id="{1E0506E0-2548-56A2-8B47-ECDF168ABB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3602" y="1143049"/>
            <a:ext cx="1524796" cy="1524796"/>
          </a:xfrm>
          <a:prstGeom prst="rect">
            <a:avLst/>
          </a:prstGeom>
        </p:spPr>
      </p:pic>
    </p:spTree>
    <p:extLst>
      <p:ext uri="{BB962C8B-B14F-4D97-AF65-F5344CB8AC3E}">
        <p14:creationId xmlns:p14="http://schemas.microsoft.com/office/powerpoint/2010/main" val="351459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White Section Heade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3402C4-BD8E-36E5-04C6-E56695DF4CAA}"/>
              </a:ext>
            </a:extLst>
          </p:cNvPr>
          <p:cNvSpPr/>
          <p:nvPr userDrawn="1"/>
        </p:nvSpPr>
        <p:spPr>
          <a:xfrm>
            <a:off x="0" y="0"/>
            <a:ext cx="12192000" cy="385155"/>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0C9C989-91BD-9A68-BF6D-DD064FDE24C9}"/>
              </a:ext>
            </a:extLst>
          </p:cNvPr>
          <p:cNvSpPr/>
          <p:nvPr userDrawn="1"/>
        </p:nvSpPr>
        <p:spPr>
          <a:xfrm>
            <a:off x="0" y="0"/>
            <a:ext cx="12192000" cy="357125"/>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3233758"/>
            <a:ext cx="10515600" cy="963738"/>
          </a:xfrm>
          <a:prstGeom prst="rect">
            <a:avLst/>
          </a:prstGeom>
        </p:spPr>
        <p:txBody>
          <a:bodyPr anchor="b"/>
          <a:lstStyle>
            <a:lvl1pPr algn="ctr">
              <a:lnSpc>
                <a:spcPct val="80000"/>
              </a:lnSpc>
              <a:defRPr sz="6000">
                <a:solidFill>
                  <a:schemeClr val="tx1"/>
                </a:solidFill>
              </a:defRPr>
            </a:lvl1pPr>
          </a:lstStyle>
          <a:p>
            <a:r>
              <a:rPr lang="en-US" dirty="0"/>
              <a:t>HEADING IN ALL CAPS</a:t>
            </a:r>
          </a:p>
        </p:txBody>
      </p:sp>
      <p:sp>
        <p:nvSpPr>
          <p:cNvPr id="3" name="Text Placeholder 2"/>
          <p:cNvSpPr>
            <a:spLocks noGrp="1"/>
          </p:cNvSpPr>
          <p:nvPr>
            <p:ph type="body" idx="1" hasCustomPrompt="1"/>
          </p:nvPr>
        </p:nvSpPr>
        <p:spPr>
          <a:xfrm>
            <a:off x="831850" y="4204864"/>
            <a:ext cx="10515600" cy="1500187"/>
          </a:xfrm>
          <a:prstGeom prst="rect">
            <a:avLst/>
          </a:prstGeom>
        </p:spPr>
        <p:txBody>
          <a:bodyPr/>
          <a:lstStyle>
            <a:lvl1pPr marL="0" indent="0" algn="ctr">
              <a:lnSpc>
                <a:spcPct val="80000"/>
              </a:lnSpc>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0E0D7320-FA3C-8988-CDEF-22D4C5960315}"/>
              </a:ext>
            </a:extLst>
          </p:cNvPr>
          <p:cNvCxnSpPr>
            <a:cxnSpLocks/>
          </p:cNvCxnSpPr>
          <p:nvPr userDrawn="1"/>
        </p:nvCxnSpPr>
        <p:spPr>
          <a:xfrm>
            <a:off x="4997150" y="4120645"/>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logo with text and stars&#10;&#10;Description automatically generated">
            <a:extLst>
              <a:ext uri="{FF2B5EF4-FFF2-40B4-BE49-F238E27FC236}">
                <a16:creationId xmlns:a16="http://schemas.microsoft.com/office/drawing/2014/main" id="{FFCD488F-6010-BF3B-38EF-305F2F32D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938986"/>
            <a:ext cx="1148599" cy="1148599"/>
          </a:xfrm>
          <a:prstGeom prst="rect">
            <a:avLst/>
          </a:prstGeom>
        </p:spPr>
      </p:pic>
    </p:spTree>
    <p:extLst>
      <p:ext uri="{BB962C8B-B14F-4D97-AF65-F5344CB8AC3E}">
        <p14:creationId xmlns:p14="http://schemas.microsoft.com/office/powerpoint/2010/main" val="222990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White Section Header (Multilin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0275A2-C613-C45D-88B0-D7A907BA15E9}"/>
              </a:ext>
            </a:extLst>
          </p:cNvPr>
          <p:cNvSpPr/>
          <p:nvPr userDrawn="1"/>
        </p:nvSpPr>
        <p:spPr>
          <a:xfrm>
            <a:off x="0" y="0"/>
            <a:ext cx="12192000" cy="385155"/>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87AD88-4FD9-95EF-A561-ADFB377F3B61}"/>
              </a:ext>
            </a:extLst>
          </p:cNvPr>
          <p:cNvSpPr/>
          <p:nvPr userDrawn="1"/>
        </p:nvSpPr>
        <p:spPr>
          <a:xfrm>
            <a:off x="0" y="0"/>
            <a:ext cx="12192000" cy="357125"/>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2880556"/>
            <a:ext cx="10515600" cy="1729013"/>
          </a:xfrm>
          <a:prstGeom prst="rect">
            <a:avLst/>
          </a:prstGeom>
        </p:spPr>
        <p:txBody>
          <a:bodyPr anchor="b"/>
          <a:lstStyle>
            <a:lvl1pPr algn="ctr">
              <a:lnSpc>
                <a:spcPct val="80000"/>
              </a:lnSpc>
              <a:defRPr sz="6000">
                <a:solidFill>
                  <a:schemeClr val="tx1"/>
                </a:solidFill>
              </a:defRPr>
            </a:lvl1pPr>
          </a:lstStyle>
          <a:p>
            <a:r>
              <a:rPr lang="en-US" dirty="0"/>
              <a:t>MULTILINE HEADING </a:t>
            </a:r>
            <a:br>
              <a:rPr lang="en-US" dirty="0"/>
            </a:br>
            <a:r>
              <a:rPr lang="en-US" dirty="0"/>
              <a:t>IN ALL CAPS</a:t>
            </a:r>
          </a:p>
        </p:txBody>
      </p:sp>
      <p:sp>
        <p:nvSpPr>
          <p:cNvPr id="3" name="Text Placeholder 2"/>
          <p:cNvSpPr>
            <a:spLocks noGrp="1"/>
          </p:cNvSpPr>
          <p:nvPr>
            <p:ph type="body" idx="1" hasCustomPrompt="1"/>
          </p:nvPr>
        </p:nvSpPr>
        <p:spPr>
          <a:xfrm>
            <a:off x="831850" y="4616937"/>
            <a:ext cx="10515600" cy="1500187"/>
          </a:xfrm>
          <a:prstGeom prst="rect">
            <a:avLst/>
          </a:prstGeom>
        </p:spPr>
        <p:txBody>
          <a:bodyPr/>
          <a:lstStyle>
            <a:lvl1pPr marL="0" indent="0" algn="ctr">
              <a:lnSpc>
                <a:spcPct val="80000"/>
              </a:lnSpc>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1B6EA478-779E-52F5-DFCB-B83B4D603187}"/>
              </a:ext>
            </a:extLst>
          </p:cNvPr>
          <p:cNvCxnSpPr>
            <a:cxnSpLocks/>
          </p:cNvCxnSpPr>
          <p:nvPr userDrawn="1"/>
        </p:nvCxnSpPr>
        <p:spPr>
          <a:xfrm>
            <a:off x="4997150" y="4536676"/>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logo with text and stars&#10;&#10;Description automatically generated">
            <a:extLst>
              <a:ext uri="{FF2B5EF4-FFF2-40B4-BE49-F238E27FC236}">
                <a16:creationId xmlns:a16="http://schemas.microsoft.com/office/drawing/2014/main" id="{FFE869F7-88FE-E944-7D85-BCFB2F897C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633610"/>
            <a:ext cx="1148599" cy="1148599"/>
          </a:xfrm>
          <a:prstGeom prst="rect">
            <a:avLst/>
          </a:prstGeom>
        </p:spPr>
      </p:pic>
    </p:spTree>
    <p:extLst>
      <p:ext uri="{BB962C8B-B14F-4D97-AF65-F5344CB8AC3E}">
        <p14:creationId xmlns:p14="http://schemas.microsoft.com/office/powerpoint/2010/main" val="141000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olor 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807C92-F6C2-135E-3DA8-C395C81E7133}"/>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83EC1D-6A90-14BD-9855-4DC609120FED}"/>
              </a:ext>
            </a:extLst>
          </p:cNvPr>
          <p:cNvSpPr>
            <a:spLocks/>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4393" y="3143497"/>
            <a:ext cx="11263211" cy="963738"/>
          </a:xfrm>
          <a:prstGeom prst="rect">
            <a:avLst/>
          </a:prstGeom>
        </p:spPr>
        <p:txBody>
          <a:bodyPr anchor="b"/>
          <a:lstStyle>
            <a:lvl1pPr algn="ctr">
              <a:lnSpc>
                <a:spcPct val="80000"/>
              </a:lnSpc>
              <a:defRPr sz="6000">
                <a:solidFill>
                  <a:schemeClr val="accent1"/>
                </a:solidFill>
              </a:defRPr>
            </a:lvl1pPr>
          </a:lstStyle>
          <a:p>
            <a:r>
              <a:rPr lang="en-US" dirty="0"/>
              <a:t>HEADING IN ALL CAPS</a:t>
            </a:r>
          </a:p>
        </p:txBody>
      </p:sp>
      <p:sp>
        <p:nvSpPr>
          <p:cNvPr id="3" name="Text Placeholder 2"/>
          <p:cNvSpPr>
            <a:spLocks noGrp="1"/>
          </p:cNvSpPr>
          <p:nvPr>
            <p:ph type="body" idx="1" hasCustomPrompt="1"/>
          </p:nvPr>
        </p:nvSpPr>
        <p:spPr>
          <a:xfrm>
            <a:off x="464393" y="4114603"/>
            <a:ext cx="11263211" cy="1500187"/>
          </a:xfrm>
          <a:prstGeom prst="rect">
            <a:avLst/>
          </a:prstGeom>
        </p:spPr>
        <p:txBody>
          <a:bodyPr/>
          <a:lstStyle>
            <a:lvl1pPr marL="0" indent="0" algn="ctr">
              <a:lnSpc>
                <a:spcPct val="80000"/>
              </a:lnSpc>
              <a:buNone/>
              <a:defRPr sz="2000">
                <a:solidFill>
                  <a:schemeClr val="accent4">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53898E3F-3C14-FE7A-192E-0A2F63E9F2A2}"/>
              </a:ext>
            </a:extLst>
          </p:cNvPr>
          <p:cNvCxnSpPr>
            <a:cxnSpLocks/>
          </p:cNvCxnSpPr>
          <p:nvPr userDrawn="1"/>
        </p:nvCxnSpPr>
        <p:spPr>
          <a:xfrm>
            <a:off x="4997150" y="4034342"/>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with text and stars&#10;&#10;Description automatically generated">
            <a:extLst>
              <a:ext uri="{FF2B5EF4-FFF2-40B4-BE49-F238E27FC236}">
                <a16:creationId xmlns:a16="http://schemas.microsoft.com/office/drawing/2014/main" id="{203632E4-51DE-E2A0-2842-03CD932E86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938986"/>
            <a:ext cx="1148599" cy="1148599"/>
          </a:xfrm>
          <a:prstGeom prst="rect">
            <a:avLst/>
          </a:prstGeom>
        </p:spPr>
      </p:pic>
    </p:spTree>
    <p:extLst>
      <p:ext uri="{BB962C8B-B14F-4D97-AF65-F5344CB8AC3E}">
        <p14:creationId xmlns:p14="http://schemas.microsoft.com/office/powerpoint/2010/main" val="369828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ection Header (Multi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082886-B323-588D-4E25-2C161442FC49}"/>
              </a:ext>
            </a:extLst>
          </p:cNvPr>
          <p:cNvSpPr>
            <a:spLocks/>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A540D4-54D6-4BCD-D07B-11EC2A149547}"/>
              </a:ext>
            </a:extLst>
          </p:cNvPr>
          <p:cNvSpPr>
            <a:spLocks/>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4393" y="2880553"/>
            <a:ext cx="11263211" cy="1729013"/>
          </a:xfrm>
          <a:prstGeom prst="rect">
            <a:avLst/>
          </a:prstGeom>
        </p:spPr>
        <p:txBody>
          <a:bodyPr anchor="b"/>
          <a:lstStyle>
            <a:lvl1pPr algn="ctr">
              <a:lnSpc>
                <a:spcPct val="80000"/>
              </a:lnSpc>
              <a:defRPr sz="6000">
                <a:solidFill>
                  <a:schemeClr val="accent1"/>
                </a:solidFill>
              </a:defRPr>
            </a:lvl1pPr>
          </a:lstStyle>
          <a:p>
            <a:r>
              <a:rPr lang="en-US" dirty="0"/>
              <a:t>MULTILINE HEADING</a:t>
            </a:r>
            <a:br>
              <a:rPr lang="en-US" dirty="0"/>
            </a:br>
            <a:r>
              <a:rPr lang="en-US" dirty="0"/>
              <a:t>IN ALL CAPS</a:t>
            </a:r>
          </a:p>
        </p:txBody>
      </p:sp>
      <p:sp>
        <p:nvSpPr>
          <p:cNvPr id="3" name="Text Placeholder 2"/>
          <p:cNvSpPr>
            <a:spLocks noGrp="1"/>
          </p:cNvSpPr>
          <p:nvPr>
            <p:ph type="body" idx="1" hasCustomPrompt="1"/>
          </p:nvPr>
        </p:nvSpPr>
        <p:spPr>
          <a:xfrm>
            <a:off x="464393" y="4616934"/>
            <a:ext cx="11263211" cy="1500187"/>
          </a:xfrm>
          <a:prstGeom prst="rect">
            <a:avLst/>
          </a:prstGeom>
        </p:spPr>
        <p:txBody>
          <a:bodyPr/>
          <a:lstStyle>
            <a:lvl1pPr marL="0" indent="0" algn="ctr">
              <a:lnSpc>
                <a:spcPct val="80000"/>
              </a:lnSpc>
              <a:buNone/>
              <a:defRPr sz="2000">
                <a:solidFill>
                  <a:schemeClr val="accent4">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FB227AA9-BFF3-8D57-87A5-0890E5338A33}"/>
              </a:ext>
            </a:extLst>
          </p:cNvPr>
          <p:cNvCxnSpPr>
            <a:cxnSpLocks/>
          </p:cNvCxnSpPr>
          <p:nvPr userDrawn="1"/>
        </p:nvCxnSpPr>
        <p:spPr>
          <a:xfrm>
            <a:off x="4997150" y="4536673"/>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logo with text and stars&#10;&#10;Description automatically generated">
            <a:extLst>
              <a:ext uri="{FF2B5EF4-FFF2-40B4-BE49-F238E27FC236}">
                <a16:creationId xmlns:a16="http://schemas.microsoft.com/office/drawing/2014/main" id="{D86543FD-7D4B-5454-EC4D-49494F431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633610"/>
            <a:ext cx="1148599" cy="1148599"/>
          </a:xfrm>
          <a:prstGeom prst="rect">
            <a:avLst/>
          </a:prstGeom>
        </p:spPr>
      </p:pic>
    </p:spTree>
    <p:extLst>
      <p:ext uri="{BB962C8B-B14F-4D97-AF65-F5344CB8AC3E}">
        <p14:creationId xmlns:p14="http://schemas.microsoft.com/office/powerpoint/2010/main" val="345498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231E-B6E5-DC15-DEA1-65CA1056BD52}"/>
              </a:ext>
            </a:extLst>
          </p:cNvPr>
          <p:cNvSpPr>
            <a:spLocks noGrp="1"/>
          </p:cNvSpPr>
          <p:nvPr>
            <p:ph type="title" hasCustomPrompt="1"/>
          </p:nvPr>
        </p:nvSpPr>
        <p:spPr>
          <a:xfrm>
            <a:off x="288774" y="595531"/>
            <a:ext cx="10612079" cy="519016"/>
          </a:xfrm>
          <a:prstGeom prst="rect">
            <a:avLst/>
          </a:prstGeom>
        </p:spPr>
        <p:txBody>
          <a:bodyPr/>
          <a:lstStyle>
            <a:lvl1pPr>
              <a:defRPr>
                <a:solidFill>
                  <a:schemeClr val="tx1"/>
                </a:solidFill>
              </a:defRPr>
            </a:lvl1pPr>
          </a:lstStyle>
          <a:p>
            <a:r>
              <a:rPr lang="en-US" dirty="0"/>
              <a:t>SLIDE TITLE IN ALL CAPS</a:t>
            </a:r>
          </a:p>
        </p:txBody>
      </p:sp>
      <p:sp>
        <p:nvSpPr>
          <p:cNvPr id="4" name="Content Placeholder 2">
            <a:extLst>
              <a:ext uri="{FF2B5EF4-FFF2-40B4-BE49-F238E27FC236}">
                <a16:creationId xmlns:a16="http://schemas.microsoft.com/office/drawing/2014/main" id="{2DF43E03-C2BE-088C-34F6-5137B364D7A4}"/>
              </a:ext>
            </a:extLst>
          </p:cNvPr>
          <p:cNvSpPr>
            <a:spLocks noGrp="1"/>
          </p:cNvSpPr>
          <p:nvPr>
            <p:ph idx="10"/>
          </p:nvPr>
        </p:nvSpPr>
        <p:spPr>
          <a:xfrm>
            <a:off x="595993" y="1428505"/>
            <a:ext cx="11000014" cy="4900733"/>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883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Multiline) &amp;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98BFAA-6B38-7AEB-3CC4-3EA1C1D6CC43}"/>
              </a:ext>
            </a:extLst>
          </p:cNvPr>
          <p:cNvSpPr>
            <a:spLocks noGrp="1"/>
          </p:cNvSpPr>
          <p:nvPr>
            <p:ph type="title" hasCustomPrompt="1"/>
          </p:nvPr>
        </p:nvSpPr>
        <p:spPr>
          <a:xfrm>
            <a:off x="288774" y="644514"/>
            <a:ext cx="10612079" cy="893131"/>
          </a:xfrm>
          <a:prstGeom prst="rect">
            <a:avLst/>
          </a:prstGeom>
        </p:spPr>
        <p:txBody>
          <a:bodyPr/>
          <a:lstStyle>
            <a:lvl1pPr>
              <a:lnSpc>
                <a:spcPct val="80000"/>
              </a:lnSpc>
              <a:defRPr>
                <a:solidFill>
                  <a:schemeClr val="tx1"/>
                </a:solidFill>
              </a:defRPr>
            </a:lvl1pPr>
          </a:lstStyle>
          <a:p>
            <a:r>
              <a:rPr lang="en-US" dirty="0"/>
              <a:t>MULTILINE SLIDE TITLE </a:t>
            </a:r>
            <a:br>
              <a:rPr lang="en-US" dirty="0"/>
            </a:br>
            <a:r>
              <a:rPr lang="en-US" dirty="0"/>
              <a:t>IN ALL CAPS</a:t>
            </a:r>
          </a:p>
        </p:txBody>
      </p:sp>
      <p:sp>
        <p:nvSpPr>
          <p:cNvPr id="4" name="Content Placeholder 2">
            <a:extLst>
              <a:ext uri="{FF2B5EF4-FFF2-40B4-BE49-F238E27FC236}">
                <a16:creationId xmlns:a16="http://schemas.microsoft.com/office/drawing/2014/main" id="{29CEE214-0584-C6F7-6012-D99500775672}"/>
              </a:ext>
            </a:extLst>
          </p:cNvPr>
          <p:cNvSpPr>
            <a:spLocks noGrp="1"/>
          </p:cNvSpPr>
          <p:nvPr>
            <p:ph idx="1"/>
          </p:nvPr>
        </p:nvSpPr>
        <p:spPr>
          <a:xfrm>
            <a:off x="595993" y="1829596"/>
            <a:ext cx="11000014" cy="4499642"/>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0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BFC2-D520-F413-A00A-3D89D828A2F9}"/>
              </a:ext>
            </a:extLst>
          </p:cNvPr>
          <p:cNvSpPr>
            <a:spLocks noGrp="1"/>
          </p:cNvSpPr>
          <p:nvPr>
            <p:ph type="title" hasCustomPrompt="1"/>
          </p:nvPr>
        </p:nvSpPr>
        <p:spPr>
          <a:xfrm>
            <a:off x="288774" y="595531"/>
            <a:ext cx="10612079" cy="519016"/>
          </a:xfrm>
          <a:prstGeom prst="rect">
            <a:avLst/>
          </a:prstGeom>
        </p:spPr>
        <p:txBody>
          <a:bodyPr/>
          <a:lstStyle>
            <a:lvl1pPr>
              <a:defRPr>
                <a:solidFill>
                  <a:schemeClr val="tx1"/>
                </a:solidFill>
              </a:defRPr>
            </a:lvl1pPr>
          </a:lstStyle>
          <a:p>
            <a:r>
              <a:rPr lang="en-US" dirty="0"/>
              <a:t>SLIDE TITLE IN ALL CAPS</a:t>
            </a:r>
          </a:p>
        </p:txBody>
      </p:sp>
      <p:sp>
        <p:nvSpPr>
          <p:cNvPr id="3" name="Content Placeholder 2">
            <a:extLst>
              <a:ext uri="{FF2B5EF4-FFF2-40B4-BE49-F238E27FC236}">
                <a16:creationId xmlns:a16="http://schemas.microsoft.com/office/drawing/2014/main" id="{A1BFFBCA-0CFF-2F38-86AE-0CE7AAB1C1B5}"/>
              </a:ext>
            </a:extLst>
          </p:cNvPr>
          <p:cNvSpPr>
            <a:spLocks noGrp="1"/>
          </p:cNvSpPr>
          <p:nvPr>
            <p:ph idx="13"/>
          </p:nvPr>
        </p:nvSpPr>
        <p:spPr>
          <a:xfrm>
            <a:off x="595993" y="1428504"/>
            <a:ext cx="5216137" cy="490073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DB2A9B38-F4DB-238A-01B6-F16B5356DC86}"/>
              </a:ext>
            </a:extLst>
          </p:cNvPr>
          <p:cNvSpPr>
            <a:spLocks noGrp="1"/>
          </p:cNvSpPr>
          <p:nvPr>
            <p:ph idx="15"/>
          </p:nvPr>
        </p:nvSpPr>
        <p:spPr>
          <a:xfrm>
            <a:off x="6379870" y="1428505"/>
            <a:ext cx="5216137" cy="4900732"/>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545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5.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D13798-424A-B1F4-AFA7-1FF5174E19A2}"/>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2350905-3E74-6E4D-CE21-08174DFABB39}"/>
              </a:ext>
            </a:extLst>
          </p:cNvPr>
          <p:cNvSpPr/>
          <p:nvPr userDrawn="1"/>
        </p:nvSpPr>
        <p:spPr>
          <a:xfrm>
            <a:off x="0" y="-35320"/>
            <a:ext cx="12192000" cy="685800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71161"/>
      </p:ext>
    </p:extLst>
  </p:cSld>
  <p:clrMap bg1="lt1" tx1="dk1" bg2="lt2" tx2="dk2" accent1="accent1" accent2="accent2" accent3="accent3" accent4="accent4" accent5="accent5" accent6="accent6" hlink="hlink" folHlink="folHlink"/>
  <p:sldLayoutIdLst>
    <p:sldLayoutId id="2147483672" r:id="rId1"/>
    <p:sldLayoutId id="2147483661" r:id="rId2"/>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817217"/>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0" r:id="rId3"/>
    <p:sldLayoutId id="2147483681" r:id="rId4"/>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61ABE6-F518-8978-911D-834A30AD8C7A}"/>
              </a:ext>
            </a:extLst>
          </p:cNvPr>
          <p:cNvSpPr/>
          <p:nvPr userDrawn="1"/>
        </p:nvSpPr>
        <p:spPr>
          <a:xfrm>
            <a:off x="0" y="0"/>
            <a:ext cx="12192000" cy="385155"/>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1F17CF-5E2F-8DB7-238F-032D012C1071}"/>
              </a:ext>
            </a:extLst>
          </p:cNvPr>
          <p:cNvSpPr/>
          <p:nvPr userDrawn="1"/>
        </p:nvSpPr>
        <p:spPr>
          <a:xfrm>
            <a:off x="0" y="0"/>
            <a:ext cx="12192000" cy="357125"/>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descr="A logo with text and stars&#10;&#10;Description automatically generated">
            <a:extLst>
              <a:ext uri="{FF2B5EF4-FFF2-40B4-BE49-F238E27FC236}">
                <a16:creationId xmlns:a16="http://schemas.microsoft.com/office/drawing/2014/main" id="{C4BDD965-6BCC-17E2-46D6-190CBA537B8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45122" y="192577"/>
            <a:ext cx="933744" cy="933744"/>
          </a:xfrm>
          <a:prstGeom prst="rect">
            <a:avLst/>
          </a:prstGeom>
        </p:spPr>
      </p:pic>
    </p:spTree>
    <p:extLst>
      <p:ext uri="{BB962C8B-B14F-4D97-AF65-F5344CB8AC3E}">
        <p14:creationId xmlns:p14="http://schemas.microsoft.com/office/powerpoint/2010/main" val="315661200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076922"/>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71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F3F4EB-B9C9-D491-3ED1-14DEED90D2D5}"/>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D4181A-9FBD-7A54-26C1-F18734E55278}"/>
              </a:ext>
            </a:extLst>
          </p:cNvPr>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07301"/>
      </p:ext>
    </p:extLst>
  </p:cSld>
  <p:clrMap bg1="lt1" tx1="dk1" bg2="lt2" tx2="dk2" accent1="accent1" accent2="accent2" accent3="accent3" accent4="accent4" accent5="accent5" accent6="accent6" hlink="hlink" folHlink="folHlink"/>
  <p:sldLayoutIdLst>
    <p:sldLayoutId id="2147483698" r:id="rId1"/>
    <p:sldLayoutId id="2147483704" r:id="rId2"/>
    <p:sldLayoutId id="2147483703" r:id="rId3"/>
    <p:sldLayoutId id="2147483702" r:id="rId4"/>
    <p:sldLayoutId id="2147483701" r:id="rId5"/>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hyperlink" Target="mailto:IndianaLEPC@dhs.in.gov" TargetMode="External"/><Relationship Id="rId5" Type="http://schemas.openxmlformats.org/officeDocument/2006/relationships/image" Target="../media/image18.svg"/><Relationship Id="rId10" Type="http://schemas.openxmlformats.org/officeDocument/2006/relationships/hyperlink" Target="mailto:ierc@dhs.in.gov" TargetMode="External"/><Relationship Id="rId4" Type="http://schemas.openxmlformats.org/officeDocument/2006/relationships/image" Target="../media/image17.png"/><Relationship Id="rId9" Type="http://schemas.openxmlformats.org/officeDocument/2006/relationships/image" Target="../media/image22.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tier2.dhs.in.gov/Account/Login.aspx"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BCEA-09FF-75EE-8127-05E8A2DCF142}"/>
              </a:ext>
            </a:extLst>
          </p:cNvPr>
          <p:cNvSpPr>
            <a:spLocks noGrp="1"/>
          </p:cNvSpPr>
          <p:nvPr>
            <p:ph type="ctrTitle"/>
          </p:nvPr>
        </p:nvSpPr>
        <p:spPr>
          <a:xfrm>
            <a:off x="464394" y="2943347"/>
            <a:ext cx="11263211" cy="1712541"/>
          </a:xfrm>
        </p:spPr>
        <p:txBody>
          <a:bodyPr/>
          <a:lstStyle/>
          <a:p>
            <a:r>
              <a:rPr lang="en-US" dirty="0"/>
              <a:t>LEPC Legal Notice Report</a:t>
            </a:r>
          </a:p>
        </p:txBody>
      </p:sp>
      <p:sp>
        <p:nvSpPr>
          <p:cNvPr id="3" name="Subtitle 2">
            <a:extLst>
              <a:ext uri="{FF2B5EF4-FFF2-40B4-BE49-F238E27FC236}">
                <a16:creationId xmlns:a16="http://schemas.microsoft.com/office/drawing/2014/main" id="{4D9E4908-9457-2041-9A4F-55011A613F30}"/>
              </a:ext>
            </a:extLst>
          </p:cNvPr>
          <p:cNvSpPr>
            <a:spLocks noGrp="1"/>
          </p:cNvSpPr>
          <p:nvPr>
            <p:ph type="subTitle" idx="1"/>
          </p:nvPr>
        </p:nvSpPr>
        <p:spPr>
          <a:xfrm>
            <a:off x="464394" y="4663840"/>
            <a:ext cx="11263210" cy="372426"/>
          </a:xfrm>
        </p:spPr>
        <p:txBody>
          <a:bodyPr/>
          <a:lstStyle/>
          <a:p>
            <a:r>
              <a:rPr lang="en-US" dirty="0"/>
              <a:t>Indiana Emergency Response Commission</a:t>
            </a:r>
          </a:p>
        </p:txBody>
      </p:sp>
      <p:sp>
        <p:nvSpPr>
          <p:cNvPr id="4" name="Text Placeholder 3">
            <a:extLst>
              <a:ext uri="{FF2B5EF4-FFF2-40B4-BE49-F238E27FC236}">
                <a16:creationId xmlns:a16="http://schemas.microsoft.com/office/drawing/2014/main" id="{E3DCAC5A-9458-9424-5DFC-D9AC66D27C6D}"/>
              </a:ext>
            </a:extLst>
          </p:cNvPr>
          <p:cNvSpPr>
            <a:spLocks noGrp="1"/>
          </p:cNvSpPr>
          <p:nvPr>
            <p:ph type="body" sz="quarter" idx="13"/>
          </p:nvPr>
        </p:nvSpPr>
        <p:spPr>
          <a:xfrm>
            <a:off x="463654" y="5012208"/>
            <a:ext cx="11263210" cy="306493"/>
          </a:xfrm>
        </p:spPr>
        <p:txBody>
          <a:bodyPr/>
          <a:lstStyle/>
          <a:p>
            <a:r>
              <a:rPr lang="en-US" dirty="0"/>
              <a:t>2025</a:t>
            </a:r>
          </a:p>
        </p:txBody>
      </p:sp>
    </p:spTree>
    <p:extLst>
      <p:ext uri="{BB962C8B-B14F-4D97-AF65-F5344CB8AC3E}">
        <p14:creationId xmlns:p14="http://schemas.microsoft.com/office/powerpoint/2010/main" val="1401941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FA4C-9838-23FD-CDF1-7D21A953C095}"/>
              </a:ext>
            </a:extLst>
          </p:cNvPr>
          <p:cNvSpPr>
            <a:spLocks noGrp="1"/>
          </p:cNvSpPr>
          <p:nvPr>
            <p:ph type="title"/>
          </p:nvPr>
        </p:nvSpPr>
        <p:spPr>
          <a:xfrm>
            <a:off x="288774" y="644514"/>
            <a:ext cx="10612079" cy="488961"/>
          </a:xfrm>
        </p:spPr>
        <p:txBody>
          <a:bodyPr/>
          <a:lstStyle/>
          <a:p>
            <a:r>
              <a:rPr lang="en-US" dirty="0"/>
              <a:t>Entering the Legal Notice Report, Cont.:</a:t>
            </a:r>
          </a:p>
        </p:txBody>
      </p:sp>
      <p:sp>
        <p:nvSpPr>
          <p:cNvPr id="3" name="Content Placeholder 2">
            <a:extLst>
              <a:ext uri="{FF2B5EF4-FFF2-40B4-BE49-F238E27FC236}">
                <a16:creationId xmlns:a16="http://schemas.microsoft.com/office/drawing/2014/main" id="{C4BA3614-5316-7ECC-D8D1-4813BC37EF43}"/>
              </a:ext>
            </a:extLst>
          </p:cNvPr>
          <p:cNvSpPr>
            <a:spLocks noGrp="1"/>
          </p:cNvSpPr>
          <p:nvPr>
            <p:ph idx="1"/>
          </p:nvPr>
        </p:nvSpPr>
        <p:spPr>
          <a:xfrm>
            <a:off x="595993" y="1133475"/>
            <a:ext cx="11000014" cy="786455"/>
          </a:xfrm>
        </p:spPr>
        <p:txBody>
          <a:bodyPr/>
          <a:lstStyle/>
          <a:p>
            <a:pPr marL="0" indent="0">
              <a:buNone/>
            </a:pPr>
            <a:r>
              <a:rPr lang="en-US" sz="2200" dirty="0"/>
              <a:t>3. Next Choose Legal Notice Report and then at the bottom choose Annual with the current year, then the Proceed button.</a:t>
            </a:r>
          </a:p>
        </p:txBody>
      </p:sp>
      <p:pic>
        <p:nvPicPr>
          <p:cNvPr id="5" name="Picture 4" descr="Graphical user interface, text, application&#10;&#10;AI-generated content may be incorrect.">
            <a:extLst>
              <a:ext uri="{FF2B5EF4-FFF2-40B4-BE49-F238E27FC236}">
                <a16:creationId xmlns:a16="http://schemas.microsoft.com/office/drawing/2014/main" id="{BED183BB-5011-06DB-DEF5-B0D1489D8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882" y="2124635"/>
            <a:ext cx="6571130" cy="4088851"/>
          </a:xfrm>
          <a:prstGeom prst="rect">
            <a:avLst/>
          </a:prstGeom>
        </p:spPr>
      </p:pic>
    </p:spTree>
    <p:extLst>
      <p:ext uri="{BB962C8B-B14F-4D97-AF65-F5344CB8AC3E}">
        <p14:creationId xmlns:p14="http://schemas.microsoft.com/office/powerpoint/2010/main" val="323802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9C98-1564-6B76-66B0-87B713E93019}"/>
              </a:ext>
            </a:extLst>
          </p:cNvPr>
          <p:cNvSpPr>
            <a:spLocks noGrp="1"/>
          </p:cNvSpPr>
          <p:nvPr>
            <p:ph type="title"/>
          </p:nvPr>
        </p:nvSpPr>
        <p:spPr>
          <a:xfrm>
            <a:off x="288774" y="595531"/>
            <a:ext cx="10612079" cy="547469"/>
          </a:xfrm>
        </p:spPr>
        <p:txBody>
          <a:bodyPr/>
          <a:lstStyle/>
          <a:p>
            <a:r>
              <a:rPr lang="en-US" dirty="0"/>
              <a:t>Entering the Legal Notice Report, Cont.:</a:t>
            </a:r>
          </a:p>
        </p:txBody>
      </p:sp>
      <p:sp>
        <p:nvSpPr>
          <p:cNvPr id="3" name="Content Placeholder 2">
            <a:extLst>
              <a:ext uri="{FF2B5EF4-FFF2-40B4-BE49-F238E27FC236}">
                <a16:creationId xmlns:a16="http://schemas.microsoft.com/office/drawing/2014/main" id="{90ADF4CE-0991-87BF-1364-B44519D62240}"/>
              </a:ext>
            </a:extLst>
          </p:cNvPr>
          <p:cNvSpPr>
            <a:spLocks noGrp="1"/>
          </p:cNvSpPr>
          <p:nvPr>
            <p:ph idx="10"/>
          </p:nvPr>
        </p:nvSpPr>
        <p:spPr>
          <a:xfrm>
            <a:off x="595993" y="1143000"/>
            <a:ext cx="11000014" cy="1000125"/>
          </a:xfrm>
        </p:spPr>
        <p:txBody>
          <a:bodyPr/>
          <a:lstStyle/>
          <a:p>
            <a:pPr marL="0" indent="0">
              <a:buNone/>
            </a:pPr>
            <a:r>
              <a:rPr lang="en-US" sz="2200" dirty="0"/>
              <a:t>4. At the top of this screen you will see 3 Steps (1), you must complete these 3 steps before you can submit the report. To start go to </a:t>
            </a:r>
            <a:r>
              <a:rPr lang="en-US" sz="2200" u="sng" dirty="0"/>
              <a:t>Step 1: Legal Notice </a:t>
            </a:r>
            <a:r>
              <a:rPr lang="en-US" sz="2200" dirty="0"/>
              <a:t>and choose the </a:t>
            </a:r>
            <a:r>
              <a:rPr lang="en-US" sz="2200" u="sng" dirty="0"/>
              <a:t>Add</a:t>
            </a:r>
            <a:r>
              <a:rPr lang="en-US" sz="2200" dirty="0"/>
              <a:t> button on the right (2). </a:t>
            </a:r>
          </a:p>
        </p:txBody>
      </p:sp>
      <p:pic>
        <p:nvPicPr>
          <p:cNvPr id="5" name="Picture 4" descr="Graphical user interface, application&#10;&#10;AI-generated content may be incorrect.">
            <a:extLst>
              <a:ext uri="{FF2B5EF4-FFF2-40B4-BE49-F238E27FC236}">
                <a16:creationId xmlns:a16="http://schemas.microsoft.com/office/drawing/2014/main" id="{6AD47A42-3EB3-369D-0C7F-24C2A2573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132" y="2456329"/>
            <a:ext cx="5999355" cy="3806140"/>
          </a:xfrm>
          <a:prstGeom prst="rect">
            <a:avLst/>
          </a:prstGeom>
        </p:spPr>
      </p:pic>
    </p:spTree>
    <p:extLst>
      <p:ext uri="{BB962C8B-B14F-4D97-AF65-F5344CB8AC3E}">
        <p14:creationId xmlns:p14="http://schemas.microsoft.com/office/powerpoint/2010/main" val="2724218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E9D6-47FC-714F-E7B9-9E1DBA75C414}"/>
              </a:ext>
            </a:extLst>
          </p:cNvPr>
          <p:cNvSpPr>
            <a:spLocks noGrp="1"/>
          </p:cNvSpPr>
          <p:nvPr>
            <p:ph type="title"/>
          </p:nvPr>
        </p:nvSpPr>
        <p:spPr>
          <a:xfrm>
            <a:off x="288774" y="644514"/>
            <a:ext cx="10612079" cy="565161"/>
          </a:xfrm>
        </p:spPr>
        <p:txBody>
          <a:bodyPr/>
          <a:lstStyle/>
          <a:p>
            <a:r>
              <a:rPr lang="en-US" dirty="0"/>
              <a:t>Entering the Legal Notice Report, Cont.:</a:t>
            </a:r>
          </a:p>
        </p:txBody>
      </p:sp>
      <p:sp>
        <p:nvSpPr>
          <p:cNvPr id="3" name="Content Placeholder 2">
            <a:extLst>
              <a:ext uri="{FF2B5EF4-FFF2-40B4-BE49-F238E27FC236}">
                <a16:creationId xmlns:a16="http://schemas.microsoft.com/office/drawing/2014/main" id="{EEE855A3-2A88-F409-78CF-ACD834F146CB}"/>
              </a:ext>
            </a:extLst>
          </p:cNvPr>
          <p:cNvSpPr>
            <a:spLocks noGrp="1"/>
          </p:cNvSpPr>
          <p:nvPr>
            <p:ph idx="1"/>
          </p:nvPr>
        </p:nvSpPr>
        <p:spPr>
          <a:xfrm>
            <a:off x="595993" y="1209675"/>
            <a:ext cx="11000014" cy="1067360"/>
          </a:xfrm>
        </p:spPr>
        <p:txBody>
          <a:bodyPr/>
          <a:lstStyle/>
          <a:p>
            <a:r>
              <a:rPr lang="en-US" sz="2200" dirty="0"/>
              <a:t>Here you will upload the </a:t>
            </a:r>
            <a:r>
              <a:rPr lang="en-US" sz="2200" u="sng" dirty="0"/>
              <a:t>photocopy</a:t>
            </a:r>
            <a:r>
              <a:rPr lang="en-US" sz="2200" dirty="0"/>
              <a:t> of the </a:t>
            </a:r>
            <a:r>
              <a:rPr lang="en-US" sz="2200" u="sng" dirty="0"/>
              <a:t>ad</a:t>
            </a:r>
            <a:r>
              <a:rPr lang="en-US" sz="2200" dirty="0"/>
              <a:t> and </a:t>
            </a:r>
            <a:r>
              <a:rPr lang="en-US" sz="2200" u="sng" dirty="0"/>
              <a:t>receipt</a:t>
            </a:r>
            <a:r>
              <a:rPr lang="en-US" sz="2200" dirty="0"/>
              <a:t> (or </a:t>
            </a:r>
            <a:r>
              <a:rPr lang="en-US" sz="2200" u="sng" dirty="0"/>
              <a:t>statement</a:t>
            </a:r>
            <a:r>
              <a:rPr lang="en-US" sz="2200" dirty="0"/>
              <a:t> if the ad is printed as a courtesy by the newspaper). You can upload this as one document or you can repeat these steps to upload two or more separate documents.</a:t>
            </a:r>
          </a:p>
        </p:txBody>
      </p:sp>
      <p:pic>
        <p:nvPicPr>
          <p:cNvPr id="5" name="Picture 4" descr="Graphical user interface, text, application&#10;&#10;AI-generated content may be incorrect.">
            <a:extLst>
              <a:ext uri="{FF2B5EF4-FFF2-40B4-BE49-F238E27FC236}">
                <a16:creationId xmlns:a16="http://schemas.microsoft.com/office/drawing/2014/main" id="{5BB7588A-AAD4-5184-0935-B3303FDDF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180" y="2419814"/>
            <a:ext cx="6757639" cy="3742499"/>
          </a:xfrm>
          <a:prstGeom prst="rect">
            <a:avLst/>
          </a:prstGeom>
        </p:spPr>
      </p:pic>
    </p:spTree>
    <p:extLst>
      <p:ext uri="{BB962C8B-B14F-4D97-AF65-F5344CB8AC3E}">
        <p14:creationId xmlns:p14="http://schemas.microsoft.com/office/powerpoint/2010/main" val="218073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4F1C-116B-4867-2D7F-0290769D0BAE}"/>
              </a:ext>
            </a:extLst>
          </p:cNvPr>
          <p:cNvSpPr>
            <a:spLocks noGrp="1"/>
          </p:cNvSpPr>
          <p:nvPr>
            <p:ph type="title"/>
          </p:nvPr>
        </p:nvSpPr>
        <p:spPr>
          <a:xfrm>
            <a:off x="288774" y="644514"/>
            <a:ext cx="10612079" cy="527061"/>
          </a:xfrm>
        </p:spPr>
        <p:txBody>
          <a:bodyPr/>
          <a:lstStyle/>
          <a:p>
            <a:r>
              <a:rPr lang="en-US" dirty="0"/>
              <a:t>Entering the Legal Notice Report, Cont.:</a:t>
            </a:r>
          </a:p>
        </p:txBody>
      </p:sp>
      <p:sp>
        <p:nvSpPr>
          <p:cNvPr id="3" name="Content Placeholder 2">
            <a:extLst>
              <a:ext uri="{FF2B5EF4-FFF2-40B4-BE49-F238E27FC236}">
                <a16:creationId xmlns:a16="http://schemas.microsoft.com/office/drawing/2014/main" id="{2B7F7E71-3504-3869-D54B-8CAA85427692}"/>
              </a:ext>
            </a:extLst>
          </p:cNvPr>
          <p:cNvSpPr>
            <a:spLocks noGrp="1"/>
          </p:cNvSpPr>
          <p:nvPr>
            <p:ph idx="1"/>
          </p:nvPr>
        </p:nvSpPr>
        <p:spPr>
          <a:xfrm>
            <a:off x="595992" y="1171574"/>
            <a:ext cx="11000014" cy="1069821"/>
          </a:xfrm>
        </p:spPr>
        <p:txBody>
          <a:bodyPr/>
          <a:lstStyle/>
          <a:p>
            <a:pPr marL="0" indent="0">
              <a:buNone/>
            </a:pPr>
            <a:r>
              <a:rPr lang="en-US" sz="2200" dirty="0">
                <a:solidFill>
                  <a:srgbClr val="002060"/>
                </a:solidFill>
              </a:rPr>
              <a:t>5. In the text box type in the title of the document that is being uploaded (1). Use the Choose File option to upload a document from your computer (2). Choose the Save button to submit the upload (3). </a:t>
            </a:r>
          </a:p>
        </p:txBody>
      </p:sp>
      <p:pic>
        <p:nvPicPr>
          <p:cNvPr id="5" name="Picture 4" descr="Graphical user interface, text, application&#10;&#10;AI-generated content may be incorrect.">
            <a:extLst>
              <a:ext uri="{FF2B5EF4-FFF2-40B4-BE49-F238E27FC236}">
                <a16:creationId xmlns:a16="http://schemas.microsoft.com/office/drawing/2014/main" id="{73D0938A-C99C-57FB-6997-93BE6CAEA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363" y="2357718"/>
            <a:ext cx="6535271" cy="3855768"/>
          </a:xfrm>
          <a:prstGeom prst="rect">
            <a:avLst/>
          </a:prstGeom>
        </p:spPr>
      </p:pic>
    </p:spTree>
    <p:extLst>
      <p:ext uri="{BB962C8B-B14F-4D97-AF65-F5344CB8AC3E}">
        <p14:creationId xmlns:p14="http://schemas.microsoft.com/office/powerpoint/2010/main" val="370732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81C0-E0FC-F5BF-998D-E16F7A2C963C}"/>
              </a:ext>
            </a:extLst>
          </p:cNvPr>
          <p:cNvSpPr>
            <a:spLocks noGrp="1"/>
          </p:cNvSpPr>
          <p:nvPr>
            <p:ph type="title"/>
          </p:nvPr>
        </p:nvSpPr>
        <p:spPr>
          <a:xfrm>
            <a:off x="288774" y="644515"/>
            <a:ext cx="10612079" cy="627520"/>
          </a:xfrm>
        </p:spPr>
        <p:txBody>
          <a:bodyPr/>
          <a:lstStyle/>
          <a:p>
            <a:r>
              <a:rPr lang="en-US" dirty="0"/>
              <a:t>Entering the Legal Report, Cont.:</a:t>
            </a:r>
          </a:p>
        </p:txBody>
      </p:sp>
      <p:sp>
        <p:nvSpPr>
          <p:cNvPr id="3" name="Content Placeholder 2">
            <a:extLst>
              <a:ext uri="{FF2B5EF4-FFF2-40B4-BE49-F238E27FC236}">
                <a16:creationId xmlns:a16="http://schemas.microsoft.com/office/drawing/2014/main" id="{5C5C2EDA-4BFD-4958-E613-2E1245E8CAA7}"/>
              </a:ext>
            </a:extLst>
          </p:cNvPr>
          <p:cNvSpPr>
            <a:spLocks noGrp="1"/>
          </p:cNvSpPr>
          <p:nvPr>
            <p:ph idx="1"/>
          </p:nvPr>
        </p:nvSpPr>
        <p:spPr>
          <a:xfrm>
            <a:off x="595993" y="1272034"/>
            <a:ext cx="11000014" cy="1767001"/>
          </a:xfrm>
        </p:spPr>
        <p:txBody>
          <a:bodyPr/>
          <a:lstStyle/>
          <a:p>
            <a:pPr marL="0" indent="0">
              <a:buNone/>
            </a:pPr>
            <a:r>
              <a:rPr lang="en-US" sz="2200" dirty="0"/>
              <a:t>6. When this portion of the report is completed successfully you will see a green rectangle at the top of the screen * that says it was completed successfully.</a:t>
            </a:r>
          </a:p>
          <a:p>
            <a:pPr marL="0" indent="0">
              <a:buNone/>
            </a:pPr>
            <a:r>
              <a:rPr lang="en-US" sz="2200" dirty="0"/>
              <a:t>You will also see a blue highlighted sentence below the uploads that says: </a:t>
            </a:r>
            <a:r>
              <a:rPr lang="en-US" sz="2200" u="sng" dirty="0"/>
              <a:t>Click here to confirm attachments are valid (1)</a:t>
            </a:r>
            <a:r>
              <a:rPr lang="en-US" sz="2200" dirty="0"/>
              <a:t>. Choose this option </a:t>
            </a:r>
            <a:r>
              <a:rPr lang="en-US" sz="2200" u="sng" dirty="0"/>
              <a:t>after</a:t>
            </a:r>
            <a:r>
              <a:rPr lang="en-US" sz="2200" dirty="0"/>
              <a:t> you have uploaded all documents.</a:t>
            </a:r>
          </a:p>
        </p:txBody>
      </p:sp>
      <p:pic>
        <p:nvPicPr>
          <p:cNvPr id="7" name="Picture 6">
            <a:extLst>
              <a:ext uri="{FF2B5EF4-FFF2-40B4-BE49-F238E27FC236}">
                <a16:creationId xmlns:a16="http://schemas.microsoft.com/office/drawing/2014/main" id="{C88C7480-AA42-0914-A7B4-D76824229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129" y="3039035"/>
            <a:ext cx="5925671" cy="3174449"/>
          </a:xfrm>
          <a:prstGeom prst="rect">
            <a:avLst/>
          </a:prstGeom>
        </p:spPr>
      </p:pic>
    </p:spTree>
    <p:extLst>
      <p:ext uri="{BB962C8B-B14F-4D97-AF65-F5344CB8AC3E}">
        <p14:creationId xmlns:p14="http://schemas.microsoft.com/office/powerpoint/2010/main" val="170442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E056E-EF0E-07E1-94C5-63B16CA33796}"/>
              </a:ext>
            </a:extLst>
          </p:cNvPr>
          <p:cNvSpPr>
            <a:spLocks noGrp="1"/>
          </p:cNvSpPr>
          <p:nvPr>
            <p:ph type="title"/>
          </p:nvPr>
        </p:nvSpPr>
        <p:spPr/>
        <p:txBody>
          <a:bodyPr/>
          <a:lstStyle/>
          <a:p>
            <a:r>
              <a:rPr lang="en-US" dirty="0"/>
              <a:t>Entering the Legal Report, Cont.:</a:t>
            </a:r>
          </a:p>
        </p:txBody>
      </p:sp>
      <p:sp>
        <p:nvSpPr>
          <p:cNvPr id="3" name="Content Placeholder 2">
            <a:extLst>
              <a:ext uri="{FF2B5EF4-FFF2-40B4-BE49-F238E27FC236}">
                <a16:creationId xmlns:a16="http://schemas.microsoft.com/office/drawing/2014/main" id="{577D3384-8677-ABBB-5E7A-CEAA4D6C7B6A}"/>
              </a:ext>
            </a:extLst>
          </p:cNvPr>
          <p:cNvSpPr>
            <a:spLocks noGrp="1"/>
          </p:cNvSpPr>
          <p:nvPr>
            <p:ph idx="10"/>
          </p:nvPr>
        </p:nvSpPr>
        <p:spPr>
          <a:xfrm>
            <a:off x="595993" y="1428505"/>
            <a:ext cx="11000014" cy="913251"/>
          </a:xfrm>
        </p:spPr>
        <p:txBody>
          <a:bodyPr/>
          <a:lstStyle/>
          <a:p>
            <a:r>
              <a:rPr lang="en-US" dirty="0"/>
              <a:t>After you choose </a:t>
            </a:r>
            <a:r>
              <a:rPr lang="en-US" u="sng" dirty="0"/>
              <a:t>Click here to confirm attachments are valid</a:t>
            </a:r>
            <a:r>
              <a:rPr lang="en-US" dirty="0"/>
              <a:t>, the system will ask you to verify. Choose </a:t>
            </a:r>
            <a:r>
              <a:rPr lang="en-US" u="sng" dirty="0"/>
              <a:t>Yes</a:t>
            </a:r>
            <a:r>
              <a:rPr lang="en-US" dirty="0"/>
              <a:t> to confirm and then </a:t>
            </a:r>
            <a:r>
              <a:rPr lang="en-US" u="sng" dirty="0"/>
              <a:t>Ok</a:t>
            </a:r>
            <a:r>
              <a:rPr lang="en-US" dirty="0"/>
              <a:t>.</a:t>
            </a:r>
            <a:endParaRPr lang="en-US" u="sng" dirty="0"/>
          </a:p>
        </p:txBody>
      </p:sp>
      <p:pic>
        <p:nvPicPr>
          <p:cNvPr id="5" name="Picture 4" descr="Graphical user interface, application, Teams&#10;&#10;AI-generated content may be incorrect.">
            <a:extLst>
              <a:ext uri="{FF2B5EF4-FFF2-40B4-BE49-F238E27FC236}">
                <a16:creationId xmlns:a16="http://schemas.microsoft.com/office/drawing/2014/main" id="{ECFF34C9-DF2A-783A-ED37-F6FE638F9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74" y="2655714"/>
            <a:ext cx="5807226" cy="3606754"/>
          </a:xfrm>
          <a:prstGeom prst="rect">
            <a:avLst/>
          </a:prstGeom>
        </p:spPr>
      </p:pic>
      <p:pic>
        <p:nvPicPr>
          <p:cNvPr id="9" name="Picture 8">
            <a:extLst>
              <a:ext uri="{FF2B5EF4-FFF2-40B4-BE49-F238E27FC236}">
                <a16:creationId xmlns:a16="http://schemas.microsoft.com/office/drawing/2014/main" id="{6B4A094C-C9C2-85DD-B2D3-5EB3EEB34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655714"/>
            <a:ext cx="5500007" cy="3606754"/>
          </a:xfrm>
          <a:prstGeom prst="rect">
            <a:avLst/>
          </a:prstGeom>
        </p:spPr>
      </p:pic>
    </p:spTree>
    <p:extLst>
      <p:ext uri="{BB962C8B-B14F-4D97-AF65-F5344CB8AC3E}">
        <p14:creationId xmlns:p14="http://schemas.microsoft.com/office/powerpoint/2010/main" val="729920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DCDF-1BF1-8723-F981-8CF0CBCE763F}"/>
              </a:ext>
            </a:extLst>
          </p:cNvPr>
          <p:cNvSpPr>
            <a:spLocks noGrp="1"/>
          </p:cNvSpPr>
          <p:nvPr>
            <p:ph type="title"/>
          </p:nvPr>
        </p:nvSpPr>
        <p:spPr>
          <a:xfrm>
            <a:off x="288774" y="644514"/>
            <a:ext cx="10612079" cy="527061"/>
          </a:xfrm>
        </p:spPr>
        <p:txBody>
          <a:bodyPr/>
          <a:lstStyle/>
          <a:p>
            <a:r>
              <a:rPr lang="en-US" dirty="0"/>
              <a:t>Entering the Legal Notice Report, Cont.:</a:t>
            </a:r>
          </a:p>
        </p:txBody>
      </p:sp>
      <p:sp>
        <p:nvSpPr>
          <p:cNvPr id="3" name="Content Placeholder 2">
            <a:extLst>
              <a:ext uri="{FF2B5EF4-FFF2-40B4-BE49-F238E27FC236}">
                <a16:creationId xmlns:a16="http://schemas.microsoft.com/office/drawing/2014/main" id="{0065B9E8-CA2E-7F2A-F747-91663A4FF2C6}"/>
              </a:ext>
            </a:extLst>
          </p:cNvPr>
          <p:cNvSpPr>
            <a:spLocks noGrp="1"/>
          </p:cNvSpPr>
          <p:nvPr>
            <p:ph idx="1"/>
          </p:nvPr>
        </p:nvSpPr>
        <p:spPr>
          <a:xfrm>
            <a:off x="595992" y="1284194"/>
            <a:ext cx="11000014" cy="834538"/>
          </a:xfrm>
        </p:spPr>
        <p:txBody>
          <a:bodyPr/>
          <a:lstStyle/>
          <a:p>
            <a:pPr marL="0" indent="0">
              <a:buNone/>
            </a:pPr>
            <a:r>
              <a:rPr lang="en-US" sz="2200" dirty="0"/>
              <a:t>7. Next you will see the uploads in Step 1 *, below that you will see </a:t>
            </a:r>
            <a:r>
              <a:rPr lang="en-US" sz="2200" u="sng" dirty="0"/>
              <a:t>Step 2: Meeting Schedule</a:t>
            </a:r>
            <a:r>
              <a:rPr lang="en-US" sz="2200" dirty="0"/>
              <a:t> choose the </a:t>
            </a:r>
            <a:r>
              <a:rPr lang="en-US" sz="2200" u="sng" dirty="0"/>
              <a:t>Add</a:t>
            </a:r>
            <a:r>
              <a:rPr lang="en-US" sz="2200" dirty="0"/>
              <a:t> button to the right.</a:t>
            </a:r>
          </a:p>
        </p:txBody>
      </p:sp>
      <p:pic>
        <p:nvPicPr>
          <p:cNvPr id="5" name="Picture 4" descr="Graphical user interface, application, email&#10;&#10;AI-generated content may be incorrect.">
            <a:extLst>
              <a:ext uri="{FF2B5EF4-FFF2-40B4-BE49-F238E27FC236}">
                <a16:creationId xmlns:a16="http://schemas.microsoft.com/office/drawing/2014/main" id="{E8712705-3E95-26EF-F14A-ABA79A2D61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605" y="2230244"/>
            <a:ext cx="7136780" cy="3983242"/>
          </a:xfrm>
          <a:prstGeom prst="rect">
            <a:avLst/>
          </a:prstGeom>
        </p:spPr>
      </p:pic>
    </p:spTree>
    <p:extLst>
      <p:ext uri="{BB962C8B-B14F-4D97-AF65-F5344CB8AC3E}">
        <p14:creationId xmlns:p14="http://schemas.microsoft.com/office/powerpoint/2010/main" val="2409334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7682-FB4C-09B2-1E05-58EF86C6B483}"/>
              </a:ext>
            </a:extLst>
          </p:cNvPr>
          <p:cNvSpPr>
            <a:spLocks noGrp="1"/>
          </p:cNvSpPr>
          <p:nvPr>
            <p:ph type="title"/>
          </p:nvPr>
        </p:nvSpPr>
        <p:spPr>
          <a:xfrm>
            <a:off x="288774" y="644514"/>
            <a:ext cx="10612079" cy="488961"/>
          </a:xfrm>
        </p:spPr>
        <p:txBody>
          <a:bodyPr/>
          <a:lstStyle/>
          <a:p>
            <a:r>
              <a:rPr lang="en-US" dirty="0"/>
              <a:t>Entering the Legal Notice Report, Cont.:</a:t>
            </a:r>
          </a:p>
        </p:txBody>
      </p:sp>
      <p:sp>
        <p:nvSpPr>
          <p:cNvPr id="3" name="Content Placeholder 2">
            <a:extLst>
              <a:ext uri="{FF2B5EF4-FFF2-40B4-BE49-F238E27FC236}">
                <a16:creationId xmlns:a16="http://schemas.microsoft.com/office/drawing/2014/main" id="{792DA471-8414-E741-D7A2-E49263995860}"/>
              </a:ext>
            </a:extLst>
          </p:cNvPr>
          <p:cNvSpPr>
            <a:spLocks noGrp="1"/>
          </p:cNvSpPr>
          <p:nvPr>
            <p:ph idx="1"/>
          </p:nvPr>
        </p:nvSpPr>
        <p:spPr>
          <a:xfrm>
            <a:off x="595993" y="1133475"/>
            <a:ext cx="11000014" cy="1598904"/>
          </a:xfrm>
        </p:spPr>
        <p:txBody>
          <a:bodyPr/>
          <a:lstStyle/>
          <a:p>
            <a:pPr marL="0" indent="0">
              <a:buNone/>
            </a:pPr>
            <a:r>
              <a:rPr lang="en-US" sz="2200" dirty="0"/>
              <a:t>8. Here you will add the meeting details. You must add at least 4 meetings. You can also choose to enter an exercise date or exercise planning dates, but it’s not required. You must fill in anything that has a red asterisks next to it (1). You can also choose to upload a file with any meeting date, but it’s not required (2). Choose Save when finished (3). </a:t>
            </a:r>
          </a:p>
        </p:txBody>
      </p:sp>
      <p:pic>
        <p:nvPicPr>
          <p:cNvPr id="5" name="Picture 4">
            <a:extLst>
              <a:ext uri="{FF2B5EF4-FFF2-40B4-BE49-F238E27FC236}">
                <a16:creationId xmlns:a16="http://schemas.microsoft.com/office/drawing/2014/main" id="{F747C947-92D3-8D74-9DF3-FD549CF1F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788" y="2732379"/>
            <a:ext cx="5827059" cy="3552824"/>
          </a:xfrm>
          <a:prstGeom prst="rect">
            <a:avLst/>
          </a:prstGeom>
        </p:spPr>
      </p:pic>
    </p:spTree>
    <p:extLst>
      <p:ext uri="{BB962C8B-B14F-4D97-AF65-F5344CB8AC3E}">
        <p14:creationId xmlns:p14="http://schemas.microsoft.com/office/powerpoint/2010/main" val="407125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12A9-F174-B08B-FA92-629BB5945716}"/>
              </a:ext>
            </a:extLst>
          </p:cNvPr>
          <p:cNvSpPr>
            <a:spLocks noGrp="1"/>
          </p:cNvSpPr>
          <p:nvPr>
            <p:ph type="title"/>
          </p:nvPr>
        </p:nvSpPr>
        <p:spPr>
          <a:xfrm>
            <a:off x="288774" y="644514"/>
            <a:ext cx="10612079" cy="527061"/>
          </a:xfrm>
        </p:spPr>
        <p:txBody>
          <a:bodyPr/>
          <a:lstStyle/>
          <a:p>
            <a:r>
              <a:rPr lang="en-US" dirty="0"/>
              <a:t>Entering the Legal Notice Report, Cont.:</a:t>
            </a:r>
          </a:p>
        </p:txBody>
      </p:sp>
      <p:sp>
        <p:nvSpPr>
          <p:cNvPr id="3" name="Content Placeholder 2">
            <a:extLst>
              <a:ext uri="{FF2B5EF4-FFF2-40B4-BE49-F238E27FC236}">
                <a16:creationId xmlns:a16="http://schemas.microsoft.com/office/drawing/2014/main" id="{5DCE58F2-A7DF-FD9B-062D-360260BC1F86}"/>
              </a:ext>
            </a:extLst>
          </p:cNvPr>
          <p:cNvSpPr>
            <a:spLocks noGrp="1"/>
          </p:cNvSpPr>
          <p:nvPr>
            <p:ph idx="1"/>
          </p:nvPr>
        </p:nvSpPr>
        <p:spPr>
          <a:xfrm>
            <a:off x="595993" y="1171576"/>
            <a:ext cx="11000014" cy="1114424"/>
          </a:xfrm>
        </p:spPr>
        <p:txBody>
          <a:bodyPr/>
          <a:lstStyle/>
          <a:p>
            <a:pPr marL="0" indent="0">
              <a:buNone/>
            </a:pPr>
            <a:r>
              <a:rPr lang="en-US" sz="2200" dirty="0"/>
              <a:t>9. After your meeting dates are uploaded successfully your screen will look like the one shown here. </a:t>
            </a:r>
            <a:r>
              <a:rPr lang="en-US" sz="2200" u="sng" dirty="0"/>
              <a:t>Step 3 </a:t>
            </a:r>
            <a:r>
              <a:rPr lang="en-US" sz="2200" dirty="0"/>
              <a:t>will open, and you will see a </a:t>
            </a:r>
            <a:r>
              <a:rPr lang="en-US" sz="2200" u="sng" dirty="0"/>
              <a:t>Continue</a:t>
            </a:r>
            <a:r>
              <a:rPr lang="en-US" sz="2200" dirty="0"/>
              <a:t> button on the bottom right of the screen. Choose this to submit the entire report.</a:t>
            </a:r>
          </a:p>
        </p:txBody>
      </p:sp>
      <p:pic>
        <p:nvPicPr>
          <p:cNvPr id="5" name="Picture 4">
            <a:extLst>
              <a:ext uri="{FF2B5EF4-FFF2-40B4-BE49-F238E27FC236}">
                <a16:creationId xmlns:a16="http://schemas.microsoft.com/office/drawing/2014/main" id="{06C3B292-E0FB-121B-87CF-ACF82B416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408663"/>
            <a:ext cx="6858000" cy="3804823"/>
          </a:xfrm>
          <a:prstGeom prst="rect">
            <a:avLst/>
          </a:prstGeom>
        </p:spPr>
      </p:pic>
    </p:spTree>
    <p:extLst>
      <p:ext uri="{BB962C8B-B14F-4D97-AF65-F5344CB8AC3E}">
        <p14:creationId xmlns:p14="http://schemas.microsoft.com/office/powerpoint/2010/main" val="2156702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D2AE-18AA-2BD2-D3FB-F00EB6F49F42}"/>
              </a:ext>
            </a:extLst>
          </p:cNvPr>
          <p:cNvSpPr>
            <a:spLocks noGrp="1"/>
          </p:cNvSpPr>
          <p:nvPr>
            <p:ph type="title"/>
          </p:nvPr>
        </p:nvSpPr>
        <p:spPr>
          <a:xfrm>
            <a:off x="288774" y="595530"/>
            <a:ext cx="10612079" cy="614145"/>
          </a:xfrm>
        </p:spPr>
        <p:txBody>
          <a:bodyPr/>
          <a:lstStyle/>
          <a:p>
            <a:r>
              <a:rPr lang="en-US" dirty="0"/>
              <a:t>Entering the Legal Notice Report, Cont.:</a:t>
            </a:r>
          </a:p>
        </p:txBody>
      </p:sp>
      <p:sp>
        <p:nvSpPr>
          <p:cNvPr id="3" name="Content Placeholder 2">
            <a:extLst>
              <a:ext uri="{FF2B5EF4-FFF2-40B4-BE49-F238E27FC236}">
                <a16:creationId xmlns:a16="http://schemas.microsoft.com/office/drawing/2014/main" id="{68CD046B-7C56-B2E8-3E26-7A176FDE2D85}"/>
              </a:ext>
            </a:extLst>
          </p:cNvPr>
          <p:cNvSpPr>
            <a:spLocks noGrp="1"/>
          </p:cNvSpPr>
          <p:nvPr>
            <p:ph idx="10"/>
          </p:nvPr>
        </p:nvSpPr>
        <p:spPr>
          <a:xfrm>
            <a:off x="595993" y="1209675"/>
            <a:ext cx="11000014" cy="744070"/>
          </a:xfrm>
        </p:spPr>
        <p:txBody>
          <a:bodyPr/>
          <a:lstStyle/>
          <a:p>
            <a:pPr marL="0" indent="0">
              <a:buNone/>
            </a:pPr>
            <a:r>
              <a:rPr lang="en-US" sz="2200" dirty="0"/>
              <a:t>10. When certifying the report Step (1) check the </a:t>
            </a:r>
            <a:r>
              <a:rPr lang="en-US" sz="2200" u="sng" dirty="0"/>
              <a:t>Certify box</a:t>
            </a:r>
            <a:r>
              <a:rPr lang="en-US" sz="2200" dirty="0"/>
              <a:t> and fill in the information with the red asterisks. Step (2) choose the </a:t>
            </a:r>
            <a:r>
              <a:rPr lang="en-US" sz="2200" u="sng" dirty="0"/>
              <a:t>Submit</a:t>
            </a:r>
            <a:r>
              <a:rPr lang="en-US" sz="2200" dirty="0"/>
              <a:t> button. </a:t>
            </a:r>
          </a:p>
        </p:txBody>
      </p:sp>
      <p:pic>
        <p:nvPicPr>
          <p:cNvPr id="6" name="Picture 5" descr="Graphical user interface, application&#10;&#10;AI-generated content may be incorrect.">
            <a:extLst>
              <a:ext uri="{FF2B5EF4-FFF2-40B4-BE49-F238E27FC236}">
                <a16:creationId xmlns:a16="http://schemas.microsoft.com/office/drawing/2014/main" id="{078DC066-95C5-44AE-3342-838E21277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940" y="2047874"/>
            <a:ext cx="7019365" cy="4214595"/>
          </a:xfrm>
          <a:prstGeom prst="rect">
            <a:avLst/>
          </a:prstGeom>
        </p:spPr>
      </p:pic>
    </p:spTree>
    <p:extLst>
      <p:ext uri="{BB962C8B-B14F-4D97-AF65-F5344CB8AC3E}">
        <p14:creationId xmlns:p14="http://schemas.microsoft.com/office/powerpoint/2010/main" val="163871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717D-47E6-132C-19EB-561BB27ED935}"/>
              </a:ext>
            </a:extLst>
          </p:cNvPr>
          <p:cNvSpPr>
            <a:spLocks noGrp="1"/>
          </p:cNvSpPr>
          <p:nvPr>
            <p:ph type="title"/>
          </p:nvPr>
        </p:nvSpPr>
        <p:spPr>
          <a:xfrm>
            <a:off x="831850" y="2841810"/>
            <a:ext cx="10515600" cy="2187389"/>
          </a:xfrm>
        </p:spPr>
        <p:txBody>
          <a:bodyPr/>
          <a:lstStyle/>
          <a:p>
            <a:r>
              <a:rPr lang="en-US" sz="5400" dirty="0"/>
              <a:t>LEPC Legal Notice Report</a:t>
            </a:r>
            <a:br>
              <a:rPr lang="en-US" dirty="0"/>
            </a:br>
            <a:endParaRPr lang="en-US" dirty="0"/>
          </a:p>
        </p:txBody>
      </p:sp>
      <p:sp>
        <p:nvSpPr>
          <p:cNvPr id="3" name="Text Placeholder 2">
            <a:extLst>
              <a:ext uri="{FF2B5EF4-FFF2-40B4-BE49-F238E27FC236}">
                <a16:creationId xmlns:a16="http://schemas.microsoft.com/office/drawing/2014/main" id="{91AA6072-AFCB-D853-FCC4-A8C3E1B21041}"/>
              </a:ext>
            </a:extLst>
          </p:cNvPr>
          <p:cNvSpPr>
            <a:spLocks noGrp="1"/>
          </p:cNvSpPr>
          <p:nvPr>
            <p:ph type="body" idx="1"/>
          </p:nvPr>
        </p:nvSpPr>
        <p:spPr>
          <a:xfrm>
            <a:off x="831850" y="4787757"/>
            <a:ext cx="10515600" cy="1406855"/>
          </a:xfrm>
        </p:spPr>
        <p:txBody>
          <a:bodyPr/>
          <a:lstStyle/>
          <a:p>
            <a:r>
              <a:rPr lang="en-US" dirty="0"/>
              <a:t>Why do LEPC’s need a published Legal Notice </a:t>
            </a:r>
          </a:p>
          <a:p>
            <a:r>
              <a:rPr lang="en-US" dirty="0"/>
              <a:t>Helpful Reminders</a:t>
            </a:r>
          </a:p>
          <a:p>
            <a:r>
              <a:rPr lang="en-US" dirty="0"/>
              <a:t>Template For the Legal Notice</a:t>
            </a:r>
          </a:p>
          <a:p>
            <a:r>
              <a:rPr lang="en-US" dirty="0"/>
              <a:t>How To Enter the Report Into Hazconnect</a:t>
            </a:r>
          </a:p>
        </p:txBody>
      </p:sp>
    </p:spTree>
    <p:extLst>
      <p:ext uri="{BB962C8B-B14F-4D97-AF65-F5344CB8AC3E}">
        <p14:creationId xmlns:p14="http://schemas.microsoft.com/office/powerpoint/2010/main" val="3059494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D90-112D-63F8-E977-DF8CB4A966D8}"/>
              </a:ext>
            </a:extLst>
          </p:cNvPr>
          <p:cNvSpPr>
            <a:spLocks noGrp="1"/>
          </p:cNvSpPr>
          <p:nvPr>
            <p:ph type="title"/>
          </p:nvPr>
        </p:nvSpPr>
        <p:spPr>
          <a:xfrm>
            <a:off x="288774" y="595531"/>
            <a:ext cx="10612079" cy="509370"/>
          </a:xfrm>
        </p:spPr>
        <p:txBody>
          <a:bodyPr/>
          <a:lstStyle/>
          <a:p>
            <a:r>
              <a:rPr lang="en-US" dirty="0"/>
              <a:t>Entering the Legal Notice Report, Cont.:</a:t>
            </a:r>
          </a:p>
        </p:txBody>
      </p:sp>
      <p:sp>
        <p:nvSpPr>
          <p:cNvPr id="3" name="Content Placeholder 2">
            <a:extLst>
              <a:ext uri="{FF2B5EF4-FFF2-40B4-BE49-F238E27FC236}">
                <a16:creationId xmlns:a16="http://schemas.microsoft.com/office/drawing/2014/main" id="{3B94F9F1-16B9-B104-6A65-1CD56E35BD94}"/>
              </a:ext>
            </a:extLst>
          </p:cNvPr>
          <p:cNvSpPr>
            <a:spLocks noGrp="1"/>
          </p:cNvSpPr>
          <p:nvPr>
            <p:ph idx="10"/>
          </p:nvPr>
        </p:nvSpPr>
        <p:spPr>
          <a:xfrm>
            <a:off x="595992" y="1104901"/>
            <a:ext cx="11000014" cy="788895"/>
          </a:xfrm>
        </p:spPr>
        <p:txBody>
          <a:bodyPr/>
          <a:lstStyle/>
          <a:p>
            <a:r>
              <a:rPr lang="en-US" sz="2200" dirty="0"/>
              <a:t>After you have submitted the report, you will see confirmation in a green box saying that it was certified successfully. You have completed the report.</a:t>
            </a:r>
          </a:p>
        </p:txBody>
      </p:sp>
      <p:pic>
        <p:nvPicPr>
          <p:cNvPr id="5" name="Picture 4">
            <a:extLst>
              <a:ext uri="{FF2B5EF4-FFF2-40B4-BE49-F238E27FC236}">
                <a16:creationId xmlns:a16="http://schemas.microsoft.com/office/drawing/2014/main" id="{73B5568D-164C-0FBB-EDED-69B8C3698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575" y="1971675"/>
            <a:ext cx="7404847" cy="4290794"/>
          </a:xfrm>
          <a:prstGeom prst="rect">
            <a:avLst/>
          </a:prstGeom>
        </p:spPr>
      </p:pic>
    </p:spTree>
    <p:extLst>
      <p:ext uri="{BB962C8B-B14F-4D97-AF65-F5344CB8AC3E}">
        <p14:creationId xmlns:p14="http://schemas.microsoft.com/office/powerpoint/2010/main" val="3773971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99635-1121-14FC-8AFC-A548637BD9D4}"/>
              </a:ext>
            </a:extLst>
          </p:cNvPr>
          <p:cNvSpPr>
            <a:spLocks noGrp="1"/>
          </p:cNvSpPr>
          <p:nvPr>
            <p:ph type="title"/>
          </p:nvPr>
        </p:nvSpPr>
        <p:spPr>
          <a:xfrm>
            <a:off x="288774" y="595531"/>
            <a:ext cx="10612079" cy="519016"/>
          </a:xfrm>
        </p:spPr>
        <p:txBody>
          <a:bodyPr/>
          <a:lstStyle/>
          <a:p>
            <a:r>
              <a:rPr lang="en-US" dirty="0"/>
              <a:t>Feedback Is Welcomed</a:t>
            </a:r>
          </a:p>
        </p:txBody>
      </p:sp>
      <p:sp>
        <p:nvSpPr>
          <p:cNvPr id="2" name="Content Placeholder 1">
            <a:extLst>
              <a:ext uri="{FF2B5EF4-FFF2-40B4-BE49-F238E27FC236}">
                <a16:creationId xmlns:a16="http://schemas.microsoft.com/office/drawing/2014/main" id="{6D811664-6B30-A375-4045-830ADA35B2AE}"/>
              </a:ext>
            </a:extLst>
          </p:cNvPr>
          <p:cNvSpPr>
            <a:spLocks noGrp="1"/>
          </p:cNvSpPr>
          <p:nvPr>
            <p:ph idx="10"/>
          </p:nvPr>
        </p:nvSpPr>
        <p:spPr>
          <a:xfrm>
            <a:off x="595993" y="1338247"/>
            <a:ext cx="11000014" cy="5152200"/>
          </a:xfrm>
        </p:spPr>
        <p:txBody>
          <a:bodyPr/>
          <a:lstStyle/>
          <a:p>
            <a:pPr marL="0" indent="0">
              <a:buNone/>
            </a:pPr>
            <a:r>
              <a:rPr lang="en-US" dirty="0"/>
              <a:t>If you have any feedback or questions, contact the IERC inbox or your LEPC Program Manager:</a:t>
            </a:r>
          </a:p>
        </p:txBody>
      </p:sp>
      <p:pic>
        <p:nvPicPr>
          <p:cNvPr id="5" name="Graphic 4">
            <a:extLst>
              <a:ext uri="{FF2B5EF4-FFF2-40B4-BE49-F238E27FC236}">
                <a16:creationId xmlns:a16="http://schemas.microsoft.com/office/drawing/2014/main" id="{3BB9360A-972D-46EF-3FAA-7149894B8D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94920" y="5260099"/>
            <a:ext cx="1716337" cy="1115459"/>
          </a:xfrm>
          <a:prstGeom prst="rect">
            <a:avLst/>
          </a:prstGeom>
        </p:spPr>
      </p:pic>
      <p:pic>
        <p:nvPicPr>
          <p:cNvPr id="7" name="Graphic 6">
            <a:extLst>
              <a:ext uri="{FF2B5EF4-FFF2-40B4-BE49-F238E27FC236}">
                <a16:creationId xmlns:a16="http://schemas.microsoft.com/office/drawing/2014/main" id="{215E48BC-411A-395B-2878-8CD3F8A16F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284888" y="5194576"/>
            <a:ext cx="1512193" cy="1180982"/>
          </a:xfrm>
          <a:prstGeom prst="rect">
            <a:avLst/>
          </a:prstGeom>
        </p:spPr>
      </p:pic>
      <p:grpSp>
        <p:nvGrpSpPr>
          <p:cNvPr id="12" name="Group 11">
            <a:extLst>
              <a:ext uri="{FF2B5EF4-FFF2-40B4-BE49-F238E27FC236}">
                <a16:creationId xmlns:a16="http://schemas.microsoft.com/office/drawing/2014/main" id="{00A776E1-9459-FF99-93FC-D00707ACAFE8}"/>
              </a:ext>
            </a:extLst>
          </p:cNvPr>
          <p:cNvGrpSpPr/>
          <p:nvPr/>
        </p:nvGrpSpPr>
        <p:grpSpPr>
          <a:xfrm>
            <a:off x="5230339" y="4867946"/>
            <a:ext cx="1731323" cy="1448714"/>
            <a:chOff x="7840111" y="5126354"/>
            <a:chExt cx="1731323" cy="1448714"/>
          </a:xfrm>
          <a:solidFill>
            <a:schemeClr val="accent1"/>
          </a:solidFill>
        </p:grpSpPr>
        <p:pic>
          <p:nvPicPr>
            <p:cNvPr id="9" name="Graphic 8">
              <a:extLst>
                <a:ext uri="{FF2B5EF4-FFF2-40B4-BE49-F238E27FC236}">
                  <a16:creationId xmlns:a16="http://schemas.microsoft.com/office/drawing/2014/main" id="{21FB1D3D-FA63-3188-4CB2-A9F82D5EE4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40111" y="5126354"/>
              <a:ext cx="1731323" cy="1189258"/>
            </a:xfrm>
            <a:prstGeom prst="rect">
              <a:avLst/>
            </a:prstGeom>
          </p:spPr>
        </p:pic>
        <p:pic>
          <p:nvPicPr>
            <p:cNvPr id="11" name="Graphic 10">
              <a:extLst>
                <a:ext uri="{FF2B5EF4-FFF2-40B4-BE49-F238E27FC236}">
                  <a16:creationId xmlns:a16="http://schemas.microsoft.com/office/drawing/2014/main" id="{C290585E-78CF-B7E2-12B1-C64B4DE356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2159228">
              <a:off x="8965791" y="6313781"/>
              <a:ext cx="358169" cy="261287"/>
            </a:xfrm>
            <a:prstGeom prst="rect">
              <a:avLst/>
            </a:prstGeom>
          </p:spPr>
        </p:pic>
      </p:grpSp>
      <p:sp>
        <p:nvSpPr>
          <p:cNvPr id="13" name="Content Placeholder 1">
            <a:extLst>
              <a:ext uri="{FF2B5EF4-FFF2-40B4-BE49-F238E27FC236}">
                <a16:creationId xmlns:a16="http://schemas.microsoft.com/office/drawing/2014/main" id="{63CA1A5E-9DDD-43F3-5B3B-76A835865CDE}"/>
              </a:ext>
            </a:extLst>
          </p:cNvPr>
          <p:cNvSpPr txBox="1">
            <a:spLocks/>
          </p:cNvSpPr>
          <p:nvPr/>
        </p:nvSpPr>
        <p:spPr>
          <a:xfrm>
            <a:off x="442623" y="2698376"/>
            <a:ext cx="11306754" cy="14289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a:hlinkClick r:id="rId10"/>
              </a:rPr>
              <a:t>ierc@dhs.in.gov</a:t>
            </a:r>
            <a:r>
              <a:rPr lang="en-US" sz="4000" b="1" dirty="0"/>
              <a:t> </a:t>
            </a:r>
            <a:r>
              <a:rPr lang="en-US" sz="4000" b="1" dirty="0">
                <a:solidFill>
                  <a:schemeClr val="accent3">
                    <a:lumMod val="60000"/>
                    <a:lumOff val="40000"/>
                  </a:schemeClr>
                </a:solidFill>
              </a:rPr>
              <a:t>or</a:t>
            </a:r>
          </a:p>
          <a:p>
            <a:pPr marL="0" indent="0" algn="ctr">
              <a:buFont typeface="Arial" panose="020B0604020202020204" pitchFamily="34" charset="0"/>
              <a:buNone/>
            </a:pPr>
            <a:r>
              <a:rPr lang="en-US" sz="4000" b="1" dirty="0"/>
              <a:t> </a:t>
            </a:r>
            <a:r>
              <a:rPr lang="en-US" sz="4000" b="1" dirty="0">
                <a:hlinkClick r:id="rId11"/>
              </a:rPr>
              <a:t>IndianaLEPC@dhs.in.gov</a:t>
            </a:r>
            <a:r>
              <a:rPr lang="en-US" sz="4000" b="1" dirty="0"/>
              <a:t> </a:t>
            </a:r>
          </a:p>
        </p:txBody>
      </p:sp>
      <p:pic>
        <p:nvPicPr>
          <p:cNvPr id="14" name="Graphic 13">
            <a:extLst>
              <a:ext uri="{FF2B5EF4-FFF2-40B4-BE49-F238E27FC236}">
                <a16:creationId xmlns:a16="http://schemas.microsoft.com/office/drawing/2014/main" id="{EE457D82-91E1-FB5A-F676-1DD0AEABACC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10691">
            <a:off x="7784271" y="4532708"/>
            <a:ext cx="283012" cy="427529"/>
          </a:xfrm>
          <a:prstGeom prst="rect">
            <a:avLst/>
          </a:prstGeom>
        </p:spPr>
      </p:pic>
      <p:pic>
        <p:nvPicPr>
          <p:cNvPr id="15" name="Graphic 14">
            <a:extLst>
              <a:ext uri="{FF2B5EF4-FFF2-40B4-BE49-F238E27FC236}">
                <a16:creationId xmlns:a16="http://schemas.microsoft.com/office/drawing/2014/main" id="{DE831DD4-3FDE-C5A4-A7AC-75E1EC478F5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1089309" flipH="1">
            <a:off x="4251942" y="4524757"/>
            <a:ext cx="283012" cy="427529"/>
          </a:xfrm>
          <a:prstGeom prst="rect">
            <a:avLst/>
          </a:prstGeom>
        </p:spPr>
      </p:pic>
      <p:pic>
        <p:nvPicPr>
          <p:cNvPr id="16" name="Graphic 15">
            <a:extLst>
              <a:ext uri="{FF2B5EF4-FFF2-40B4-BE49-F238E27FC236}">
                <a16:creationId xmlns:a16="http://schemas.microsoft.com/office/drawing/2014/main" id="{9EE76D80-D208-5518-C2F5-66B5AFF514A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332677">
            <a:off x="5954493" y="4103473"/>
            <a:ext cx="283012" cy="427529"/>
          </a:xfrm>
          <a:prstGeom prst="rect">
            <a:avLst/>
          </a:prstGeom>
        </p:spPr>
      </p:pic>
    </p:spTree>
    <p:extLst>
      <p:ext uri="{BB962C8B-B14F-4D97-AF65-F5344CB8AC3E}">
        <p14:creationId xmlns:p14="http://schemas.microsoft.com/office/powerpoint/2010/main" val="2607792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96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929EAF-8E15-BF17-57A7-15367358E4BE}"/>
              </a:ext>
            </a:extLst>
          </p:cNvPr>
          <p:cNvSpPr>
            <a:spLocks noGrp="1"/>
          </p:cNvSpPr>
          <p:nvPr>
            <p:ph type="title"/>
          </p:nvPr>
        </p:nvSpPr>
        <p:spPr>
          <a:xfrm>
            <a:off x="288774" y="595531"/>
            <a:ext cx="10612079" cy="1018116"/>
          </a:xfrm>
        </p:spPr>
        <p:txBody>
          <a:bodyPr/>
          <a:lstStyle/>
          <a:p>
            <a:r>
              <a:rPr lang="en-US" dirty="0"/>
              <a:t>Why do the LEPCs need Meeting Minutes reports?</a:t>
            </a:r>
          </a:p>
        </p:txBody>
      </p:sp>
      <p:sp>
        <p:nvSpPr>
          <p:cNvPr id="2" name="Content Placeholder 1">
            <a:extLst>
              <a:ext uri="{FF2B5EF4-FFF2-40B4-BE49-F238E27FC236}">
                <a16:creationId xmlns:a16="http://schemas.microsoft.com/office/drawing/2014/main" id="{6D2FF874-D9CE-6B06-1B16-F9A833DF44E4}"/>
              </a:ext>
            </a:extLst>
          </p:cNvPr>
          <p:cNvSpPr>
            <a:spLocks noGrp="1"/>
          </p:cNvSpPr>
          <p:nvPr>
            <p:ph idx="10"/>
          </p:nvPr>
        </p:nvSpPr>
        <p:spPr>
          <a:xfrm>
            <a:off x="595993" y="1783977"/>
            <a:ext cx="11000014" cy="4097026"/>
          </a:xfrm>
        </p:spPr>
        <p:txBody>
          <a:bodyPr/>
          <a:lstStyle/>
          <a:p>
            <a:pPr marL="0" indent="0" algn="ctr">
              <a:lnSpc>
                <a:spcPct val="200000"/>
              </a:lnSpc>
              <a:buNone/>
            </a:pPr>
            <a:r>
              <a:rPr lang="en-US" dirty="0"/>
              <a:t>LEPCs must comply with Indiana Codes, 4-2-7-3, 13-25-1-6, 13-25-2-5, 13-25- 2-10.6(b), 13-25-2-10.7 and 13-25-2-14 to receive funding. To meet funding and IERC requirements, the following documents/information must be submitted annually through the LEPC online reporting system (</a:t>
            </a:r>
            <a:r>
              <a:rPr lang="en-US" dirty="0">
                <a:hlinkClick r:id="rId2"/>
              </a:rPr>
              <a:t>Hazconnect</a:t>
            </a:r>
            <a:r>
              <a:rPr lang="en-US" dirty="0"/>
              <a:t>) at </a:t>
            </a:r>
          </a:p>
          <a:p>
            <a:pPr marL="0" indent="0" algn="ctr">
              <a:lnSpc>
                <a:spcPct val="200000"/>
              </a:lnSpc>
              <a:buNone/>
            </a:pPr>
            <a:r>
              <a:rPr lang="en-US" dirty="0"/>
              <a:t> </a:t>
            </a:r>
            <a:r>
              <a:rPr lang="en-US" dirty="0">
                <a:hlinkClick r:id="rId2"/>
              </a:rPr>
              <a:t>https://tier2.dhs.in.gov/Account/Login.aspx</a:t>
            </a:r>
            <a:r>
              <a:rPr lang="en-US" dirty="0"/>
              <a:t> </a:t>
            </a:r>
          </a:p>
        </p:txBody>
      </p:sp>
    </p:spTree>
    <p:extLst>
      <p:ext uri="{BB962C8B-B14F-4D97-AF65-F5344CB8AC3E}">
        <p14:creationId xmlns:p14="http://schemas.microsoft.com/office/powerpoint/2010/main" val="281204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99635-1121-14FC-8AFC-A548637BD9D4}"/>
              </a:ext>
            </a:extLst>
          </p:cNvPr>
          <p:cNvSpPr>
            <a:spLocks noGrp="1"/>
          </p:cNvSpPr>
          <p:nvPr>
            <p:ph type="title"/>
          </p:nvPr>
        </p:nvSpPr>
        <p:spPr>
          <a:xfrm>
            <a:off x="288774" y="595531"/>
            <a:ext cx="10612079" cy="519016"/>
          </a:xfrm>
        </p:spPr>
        <p:txBody>
          <a:bodyPr/>
          <a:lstStyle/>
          <a:p>
            <a:r>
              <a:rPr lang="en-US" dirty="0"/>
              <a:t>Helpful Reminders:</a:t>
            </a:r>
          </a:p>
        </p:txBody>
      </p:sp>
      <p:sp>
        <p:nvSpPr>
          <p:cNvPr id="2" name="Content Placeholder 1">
            <a:extLst>
              <a:ext uri="{FF2B5EF4-FFF2-40B4-BE49-F238E27FC236}">
                <a16:creationId xmlns:a16="http://schemas.microsoft.com/office/drawing/2014/main" id="{6D811664-6B30-A375-4045-830ADA35B2AE}"/>
              </a:ext>
            </a:extLst>
          </p:cNvPr>
          <p:cNvSpPr>
            <a:spLocks noGrp="1"/>
          </p:cNvSpPr>
          <p:nvPr>
            <p:ph idx="10"/>
          </p:nvPr>
        </p:nvSpPr>
        <p:spPr>
          <a:xfrm>
            <a:off x="625208" y="1290918"/>
            <a:ext cx="10941583" cy="4796117"/>
          </a:xfrm>
        </p:spPr>
        <p:txBody>
          <a:bodyPr/>
          <a:lstStyle/>
          <a:p>
            <a:pPr>
              <a:lnSpc>
                <a:spcPct val="150000"/>
              </a:lnSpc>
            </a:pPr>
            <a:r>
              <a:rPr lang="en-US" sz="2200" dirty="0"/>
              <a:t>The Legal Notice Report is due by Jan. 31 of each year. (It is important because these dates are added to the IDHS website on the LEPC Lookup page each year.)</a:t>
            </a:r>
          </a:p>
          <a:p>
            <a:pPr>
              <a:lnSpc>
                <a:spcPct val="150000"/>
              </a:lnSpc>
            </a:pPr>
            <a:r>
              <a:rPr lang="en-US" sz="2200" dirty="0"/>
              <a:t>The LEPC should vote on the new years meeting dates. (The best time to do this vote is during the last meeting of the year. But don’t enter it into Hazconnect until after Jan. 1 of the new year. It must be entered in the current year.)</a:t>
            </a:r>
          </a:p>
          <a:p>
            <a:pPr>
              <a:lnSpc>
                <a:spcPct val="150000"/>
              </a:lnSpc>
            </a:pPr>
            <a:r>
              <a:rPr lang="en-US" sz="2200" dirty="0"/>
              <a:t>You must upload a </a:t>
            </a:r>
            <a:r>
              <a:rPr lang="en-US" sz="2200" u="sng" dirty="0"/>
              <a:t>photocopy</a:t>
            </a:r>
            <a:r>
              <a:rPr lang="en-US" sz="2200" dirty="0"/>
              <a:t> of the </a:t>
            </a:r>
            <a:r>
              <a:rPr lang="en-US" sz="2200" u="sng" dirty="0"/>
              <a:t>ad</a:t>
            </a:r>
            <a:r>
              <a:rPr lang="en-US" sz="2200" dirty="0"/>
              <a:t> and </a:t>
            </a:r>
            <a:r>
              <a:rPr lang="en-US" sz="2200" u="sng" dirty="0"/>
              <a:t>receipt</a:t>
            </a:r>
            <a:r>
              <a:rPr lang="en-US" sz="2200" dirty="0"/>
              <a:t>.</a:t>
            </a:r>
          </a:p>
          <a:p>
            <a:pPr>
              <a:lnSpc>
                <a:spcPct val="150000"/>
              </a:lnSpc>
            </a:pPr>
            <a:r>
              <a:rPr lang="en-US" sz="2200" dirty="0"/>
              <a:t>If the ad is printed as a courtesy of the paper, you still need a </a:t>
            </a:r>
            <a:r>
              <a:rPr lang="en-US" sz="2200" u="sng" dirty="0"/>
              <a:t>photocopy</a:t>
            </a:r>
            <a:r>
              <a:rPr lang="en-US" sz="2200" dirty="0"/>
              <a:t> of the </a:t>
            </a:r>
            <a:r>
              <a:rPr lang="en-US" sz="2200" u="sng" dirty="0"/>
              <a:t>ad</a:t>
            </a:r>
            <a:r>
              <a:rPr lang="en-US" sz="2200" dirty="0"/>
              <a:t> and a </a:t>
            </a:r>
            <a:r>
              <a:rPr lang="en-US" sz="2200" u="sng" dirty="0"/>
              <a:t>statement</a:t>
            </a:r>
            <a:r>
              <a:rPr lang="en-US" sz="2200" dirty="0"/>
              <a:t> from your chairperson saying that it was printed as a courtesy. </a:t>
            </a:r>
          </a:p>
          <a:p>
            <a:pPr>
              <a:lnSpc>
                <a:spcPct val="150000"/>
              </a:lnSpc>
            </a:pPr>
            <a:endParaRPr lang="en-US" sz="2200" dirty="0"/>
          </a:p>
          <a:p>
            <a:pPr>
              <a:lnSpc>
                <a:spcPct val="150000"/>
              </a:lnSpc>
            </a:pPr>
            <a:endParaRPr lang="en-US" sz="2200" dirty="0"/>
          </a:p>
        </p:txBody>
      </p:sp>
    </p:spTree>
    <p:extLst>
      <p:ext uri="{BB962C8B-B14F-4D97-AF65-F5344CB8AC3E}">
        <p14:creationId xmlns:p14="http://schemas.microsoft.com/office/powerpoint/2010/main" val="200702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0F05-980E-0135-C300-4B18E40F689C}"/>
              </a:ext>
            </a:extLst>
          </p:cNvPr>
          <p:cNvSpPr>
            <a:spLocks noGrp="1"/>
          </p:cNvSpPr>
          <p:nvPr>
            <p:ph type="title"/>
          </p:nvPr>
        </p:nvSpPr>
        <p:spPr/>
        <p:txBody>
          <a:bodyPr/>
          <a:lstStyle/>
          <a:p>
            <a:r>
              <a:rPr lang="en-US" dirty="0"/>
              <a:t>Helpful Reminders Cont.:</a:t>
            </a:r>
          </a:p>
        </p:txBody>
      </p:sp>
      <p:sp>
        <p:nvSpPr>
          <p:cNvPr id="3" name="Content Placeholder 2">
            <a:extLst>
              <a:ext uri="{FF2B5EF4-FFF2-40B4-BE49-F238E27FC236}">
                <a16:creationId xmlns:a16="http://schemas.microsoft.com/office/drawing/2014/main" id="{3B6AD8D2-66DC-F08C-361E-8EEAAFB94063}"/>
              </a:ext>
            </a:extLst>
          </p:cNvPr>
          <p:cNvSpPr>
            <a:spLocks noGrp="1"/>
          </p:cNvSpPr>
          <p:nvPr>
            <p:ph idx="10"/>
          </p:nvPr>
        </p:nvSpPr>
        <p:spPr>
          <a:xfrm>
            <a:off x="595993" y="1237129"/>
            <a:ext cx="11000014" cy="5025340"/>
          </a:xfrm>
        </p:spPr>
        <p:txBody>
          <a:bodyPr/>
          <a:lstStyle/>
          <a:p>
            <a:pPr>
              <a:lnSpc>
                <a:spcPct val="150000"/>
              </a:lnSpc>
            </a:pPr>
            <a:r>
              <a:rPr lang="en-US" sz="2200" dirty="0"/>
              <a:t>The LEPC must have 4 valid meetings per year. Two meetings must take place in the first half of the year and two meetings must take place in the second half of the year.</a:t>
            </a:r>
          </a:p>
          <a:p>
            <a:pPr>
              <a:lnSpc>
                <a:spcPct val="150000"/>
              </a:lnSpc>
            </a:pPr>
            <a:r>
              <a:rPr lang="en-US" sz="2200" dirty="0"/>
              <a:t>The legal notice must be </a:t>
            </a:r>
            <a:r>
              <a:rPr lang="en-US" sz="2200" u="sng" dirty="0"/>
              <a:t>published</a:t>
            </a:r>
            <a:r>
              <a:rPr lang="en-US" sz="2200" dirty="0"/>
              <a:t> in a local newspaper that serves your area. You may also put it online, but you will still need the notice to be </a:t>
            </a:r>
            <a:r>
              <a:rPr lang="en-US" sz="2200" u="sng" dirty="0"/>
              <a:t>published</a:t>
            </a:r>
            <a:r>
              <a:rPr lang="en-US" sz="2200" dirty="0"/>
              <a:t>.</a:t>
            </a:r>
          </a:p>
          <a:p>
            <a:pPr>
              <a:lnSpc>
                <a:spcPct val="150000"/>
              </a:lnSpc>
            </a:pPr>
            <a:r>
              <a:rPr lang="en-US" sz="2200" dirty="0"/>
              <a:t>Legal notices need to be </a:t>
            </a:r>
            <a:r>
              <a:rPr lang="en-US" sz="2200" u="sng" dirty="0"/>
              <a:t>published</a:t>
            </a:r>
            <a:r>
              <a:rPr lang="en-US" sz="2200" dirty="0"/>
              <a:t> 48 hours prior to a meeting taking place. </a:t>
            </a:r>
          </a:p>
          <a:p>
            <a:pPr>
              <a:lnSpc>
                <a:spcPct val="150000"/>
              </a:lnSpc>
            </a:pPr>
            <a:r>
              <a:rPr lang="en-US" sz="2200" dirty="0"/>
              <a:t>The legal notice must be completed before the system will allow any meeting minutes reports to be entered into Hazconnect.</a:t>
            </a:r>
          </a:p>
          <a:p>
            <a:pPr>
              <a:lnSpc>
                <a:spcPct val="150000"/>
              </a:lnSpc>
            </a:pPr>
            <a:r>
              <a:rPr lang="en-US" sz="2200" dirty="0"/>
              <a:t>All meetings follow open-door policy and are open to the public.</a:t>
            </a:r>
          </a:p>
          <a:p>
            <a:pPr marL="0" indent="0">
              <a:lnSpc>
                <a:spcPct val="150000"/>
              </a:lnSpc>
              <a:buNone/>
            </a:pPr>
            <a:endParaRPr lang="en-US" sz="2000" dirty="0"/>
          </a:p>
        </p:txBody>
      </p:sp>
    </p:spTree>
    <p:extLst>
      <p:ext uri="{BB962C8B-B14F-4D97-AF65-F5344CB8AC3E}">
        <p14:creationId xmlns:p14="http://schemas.microsoft.com/office/powerpoint/2010/main" val="286353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60558-718D-EBF7-E8B0-C083AD010A19}"/>
              </a:ext>
            </a:extLst>
          </p:cNvPr>
          <p:cNvSpPr>
            <a:spLocks noGrp="1"/>
          </p:cNvSpPr>
          <p:nvPr>
            <p:ph type="title"/>
          </p:nvPr>
        </p:nvSpPr>
        <p:spPr/>
        <p:txBody>
          <a:bodyPr/>
          <a:lstStyle/>
          <a:p>
            <a:r>
              <a:rPr lang="en-US" dirty="0"/>
              <a:t>A Legal Notice Should Include:</a:t>
            </a:r>
          </a:p>
        </p:txBody>
      </p:sp>
      <p:sp>
        <p:nvSpPr>
          <p:cNvPr id="3" name="Content Placeholder 2">
            <a:extLst>
              <a:ext uri="{FF2B5EF4-FFF2-40B4-BE49-F238E27FC236}">
                <a16:creationId xmlns:a16="http://schemas.microsoft.com/office/drawing/2014/main" id="{41233DDB-CB83-7DF0-3C9E-B572CC4E5F39}"/>
              </a:ext>
            </a:extLst>
          </p:cNvPr>
          <p:cNvSpPr>
            <a:spLocks noGrp="1"/>
          </p:cNvSpPr>
          <p:nvPr>
            <p:ph idx="10"/>
          </p:nvPr>
        </p:nvSpPr>
        <p:spPr>
          <a:xfrm>
            <a:off x="595993" y="1461247"/>
            <a:ext cx="11000014" cy="4801222"/>
          </a:xfrm>
        </p:spPr>
        <p:txBody>
          <a:bodyPr/>
          <a:lstStyle/>
          <a:p>
            <a:pPr>
              <a:lnSpc>
                <a:spcPct val="150000"/>
              </a:lnSpc>
            </a:pPr>
            <a:r>
              <a:rPr lang="en-US" sz="2200" dirty="0"/>
              <a:t>All meeting dates for the year, time and location where the meeting is being held. </a:t>
            </a:r>
          </a:p>
          <a:p>
            <a:pPr>
              <a:lnSpc>
                <a:spcPct val="150000"/>
              </a:lnSpc>
            </a:pPr>
            <a:r>
              <a:rPr lang="en-US" sz="2200" dirty="0"/>
              <a:t>Contact information for the LEPC.</a:t>
            </a:r>
          </a:p>
          <a:p>
            <a:pPr>
              <a:lnSpc>
                <a:spcPct val="150000"/>
              </a:lnSpc>
            </a:pPr>
            <a:r>
              <a:rPr lang="en-US" sz="2200" dirty="0"/>
              <a:t>An address and times where the LEPC Plan is located and can be viewed. </a:t>
            </a:r>
          </a:p>
          <a:p>
            <a:pPr>
              <a:lnSpc>
                <a:spcPct val="150000"/>
              </a:lnSpc>
            </a:pPr>
            <a:r>
              <a:rPr lang="en-US" sz="2200" dirty="0"/>
              <a:t>A template for a printed ad is on the next slide and can be used as it is, but doesn’t have to be, it’s at the discretion of the LEPC.</a:t>
            </a:r>
          </a:p>
          <a:p>
            <a:pPr>
              <a:lnSpc>
                <a:spcPct val="150000"/>
              </a:lnSpc>
            </a:pPr>
            <a:endParaRPr lang="en-US" sz="2200" dirty="0"/>
          </a:p>
        </p:txBody>
      </p:sp>
    </p:spTree>
    <p:extLst>
      <p:ext uri="{BB962C8B-B14F-4D97-AF65-F5344CB8AC3E}">
        <p14:creationId xmlns:p14="http://schemas.microsoft.com/office/powerpoint/2010/main" val="119475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BC7D-2126-EB8B-DD39-EFCFDC90AFC5}"/>
              </a:ext>
            </a:extLst>
          </p:cNvPr>
          <p:cNvSpPr>
            <a:spLocks noGrp="1"/>
          </p:cNvSpPr>
          <p:nvPr>
            <p:ph type="title"/>
          </p:nvPr>
        </p:nvSpPr>
        <p:spPr>
          <a:xfrm>
            <a:off x="288774" y="644515"/>
            <a:ext cx="10612079" cy="619510"/>
          </a:xfrm>
        </p:spPr>
        <p:txBody>
          <a:bodyPr/>
          <a:lstStyle/>
          <a:p>
            <a:r>
              <a:rPr lang="en-US" dirty="0"/>
              <a:t>Legal Notice Template (Public Notice)</a:t>
            </a:r>
          </a:p>
        </p:txBody>
      </p:sp>
      <p:sp>
        <p:nvSpPr>
          <p:cNvPr id="3" name="Content Placeholder 2">
            <a:extLst>
              <a:ext uri="{FF2B5EF4-FFF2-40B4-BE49-F238E27FC236}">
                <a16:creationId xmlns:a16="http://schemas.microsoft.com/office/drawing/2014/main" id="{8CD30668-723C-D119-54D6-430D6A7C6A59}"/>
              </a:ext>
            </a:extLst>
          </p:cNvPr>
          <p:cNvSpPr>
            <a:spLocks noGrp="1"/>
          </p:cNvSpPr>
          <p:nvPr>
            <p:ph idx="1"/>
          </p:nvPr>
        </p:nvSpPr>
        <p:spPr>
          <a:xfrm>
            <a:off x="595993" y="1335740"/>
            <a:ext cx="11000014" cy="4877745"/>
          </a:xfrm>
        </p:spPr>
        <p:txBody>
          <a:bodyPr/>
          <a:lstStyle/>
          <a:p>
            <a:pPr marL="0" indent="0">
              <a:buNone/>
            </a:pPr>
            <a:r>
              <a:rPr lang="en-US" dirty="0"/>
              <a:t>The ______________ County Local Emergency Planning Committee (LEPC) will hold its meetings for the year_______ at ___________ p.m. at ________________________ on the following dates:__________________ , _________________, ______________ and _____________ and at such other times as shall be duly authorized by act of the Committee or its Chairman. All interested parties are encouraged to attend. The______________ County Emergency Plan for Hazardous Materials Incidents may be reviewed during regular business hours at the office of ______________________, _________________, IN. All information filed by covered SARA Title III facilities in ___________ County may be reviewed during regular business hours at the offices of the ______________________, ______________, IN. Copies of documents may be obtained at these offices, and the Committee may charge a fee for copying. For further information on these matters, please contact ______________, Chairman, at (XXX) XXX-XXXX.</a:t>
            </a:r>
          </a:p>
        </p:txBody>
      </p:sp>
    </p:spTree>
    <p:extLst>
      <p:ext uri="{BB962C8B-B14F-4D97-AF65-F5344CB8AC3E}">
        <p14:creationId xmlns:p14="http://schemas.microsoft.com/office/powerpoint/2010/main" val="85491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D9D4-2F46-B816-BBA0-D25A4AD8B322}"/>
              </a:ext>
            </a:extLst>
          </p:cNvPr>
          <p:cNvSpPr>
            <a:spLocks noGrp="1"/>
          </p:cNvSpPr>
          <p:nvPr>
            <p:ph type="title"/>
          </p:nvPr>
        </p:nvSpPr>
        <p:spPr>
          <a:xfrm>
            <a:off x="288774" y="644515"/>
            <a:ext cx="10612079" cy="861556"/>
          </a:xfrm>
        </p:spPr>
        <p:txBody>
          <a:bodyPr/>
          <a:lstStyle/>
          <a:p>
            <a:r>
              <a:rPr lang="en-US" dirty="0"/>
              <a:t>How to enter the Legal Notice Report into Hazconnect:</a:t>
            </a:r>
          </a:p>
        </p:txBody>
      </p:sp>
      <p:sp>
        <p:nvSpPr>
          <p:cNvPr id="3" name="Content Placeholder 2">
            <a:extLst>
              <a:ext uri="{FF2B5EF4-FFF2-40B4-BE49-F238E27FC236}">
                <a16:creationId xmlns:a16="http://schemas.microsoft.com/office/drawing/2014/main" id="{776CFDBC-7754-50AB-247B-0844B47E391D}"/>
              </a:ext>
            </a:extLst>
          </p:cNvPr>
          <p:cNvSpPr>
            <a:spLocks noGrp="1"/>
          </p:cNvSpPr>
          <p:nvPr>
            <p:ph idx="1"/>
          </p:nvPr>
        </p:nvSpPr>
        <p:spPr>
          <a:xfrm>
            <a:off x="595992" y="1603028"/>
            <a:ext cx="11000014" cy="461541"/>
          </a:xfrm>
        </p:spPr>
        <p:txBody>
          <a:bodyPr/>
          <a:lstStyle/>
          <a:p>
            <a:pPr marL="457200" indent="-457200">
              <a:buFont typeface="+mj-lt"/>
              <a:buAutoNum type="arabicPeriod"/>
            </a:pPr>
            <a:r>
              <a:rPr lang="en-US" sz="2200" dirty="0"/>
              <a:t>Go to the counties LEPC Reports page:</a:t>
            </a:r>
          </a:p>
        </p:txBody>
      </p:sp>
      <p:pic>
        <p:nvPicPr>
          <p:cNvPr id="5" name="Picture 4" descr="Graphical user interface, application, Word&#10;&#10;AI-generated content may be incorrect.">
            <a:extLst>
              <a:ext uri="{FF2B5EF4-FFF2-40B4-BE49-F238E27FC236}">
                <a16:creationId xmlns:a16="http://schemas.microsoft.com/office/drawing/2014/main" id="{684C87F0-E472-1F36-9DBF-8F087762C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593" y="2269102"/>
            <a:ext cx="7150813" cy="3985481"/>
          </a:xfrm>
          <a:prstGeom prst="rect">
            <a:avLst/>
          </a:prstGeom>
        </p:spPr>
      </p:pic>
    </p:spTree>
    <p:extLst>
      <p:ext uri="{BB962C8B-B14F-4D97-AF65-F5344CB8AC3E}">
        <p14:creationId xmlns:p14="http://schemas.microsoft.com/office/powerpoint/2010/main" val="105455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CC8B-7195-0727-D70D-ABE8077DB99E}"/>
              </a:ext>
            </a:extLst>
          </p:cNvPr>
          <p:cNvSpPr>
            <a:spLocks noGrp="1"/>
          </p:cNvSpPr>
          <p:nvPr>
            <p:ph type="title"/>
          </p:nvPr>
        </p:nvSpPr>
        <p:spPr>
          <a:xfrm>
            <a:off x="288774" y="644515"/>
            <a:ext cx="10612079" cy="593736"/>
          </a:xfrm>
        </p:spPr>
        <p:txBody>
          <a:bodyPr/>
          <a:lstStyle/>
          <a:p>
            <a:r>
              <a:rPr lang="en-US" dirty="0"/>
              <a:t>Entering the Legal Notice Report, Cont.:</a:t>
            </a:r>
          </a:p>
        </p:txBody>
      </p:sp>
      <p:sp>
        <p:nvSpPr>
          <p:cNvPr id="3" name="Content Placeholder 2">
            <a:extLst>
              <a:ext uri="{FF2B5EF4-FFF2-40B4-BE49-F238E27FC236}">
                <a16:creationId xmlns:a16="http://schemas.microsoft.com/office/drawing/2014/main" id="{379069B2-A221-1206-990A-0D8568E673ED}"/>
              </a:ext>
            </a:extLst>
          </p:cNvPr>
          <p:cNvSpPr>
            <a:spLocks noGrp="1"/>
          </p:cNvSpPr>
          <p:nvPr>
            <p:ph idx="1"/>
          </p:nvPr>
        </p:nvSpPr>
        <p:spPr>
          <a:xfrm>
            <a:off x="595993" y="1237498"/>
            <a:ext cx="11000014" cy="440993"/>
          </a:xfrm>
        </p:spPr>
        <p:txBody>
          <a:bodyPr/>
          <a:lstStyle/>
          <a:p>
            <a:pPr marL="0" indent="0">
              <a:buNone/>
            </a:pPr>
            <a:r>
              <a:rPr lang="en-US" sz="2200" dirty="0"/>
              <a:t>2. Choose Add a New Report (at the top right of the page.)</a:t>
            </a:r>
          </a:p>
        </p:txBody>
      </p:sp>
      <p:pic>
        <p:nvPicPr>
          <p:cNvPr id="6" name="Picture 5" descr="Graphical user interface, application, Word&#10;&#10;AI-generated content may be incorrect.">
            <a:extLst>
              <a:ext uri="{FF2B5EF4-FFF2-40B4-BE49-F238E27FC236}">
                <a16:creationId xmlns:a16="http://schemas.microsoft.com/office/drawing/2014/main" id="{F9548855-AD77-C14C-5F29-4EA35A7B2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951" y="1831234"/>
            <a:ext cx="8430322" cy="4382252"/>
          </a:xfrm>
          <a:prstGeom prst="rect">
            <a:avLst/>
          </a:prstGeom>
        </p:spPr>
      </p:pic>
    </p:spTree>
    <p:extLst>
      <p:ext uri="{BB962C8B-B14F-4D97-AF65-F5344CB8AC3E}">
        <p14:creationId xmlns:p14="http://schemas.microsoft.com/office/powerpoint/2010/main" val="2538840548"/>
      </p:ext>
    </p:extLst>
  </p:cSld>
  <p:clrMapOvr>
    <a:masterClrMapping/>
  </p:clrMapOvr>
</p:sld>
</file>

<file path=ppt/theme/theme1.xml><?xml version="1.0" encoding="utf-8"?>
<a:theme xmlns:a="http://schemas.openxmlformats.org/drawingml/2006/main" name="IERC Title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1800" dirty="0" smtClean="0"/>
        </a:defPPr>
      </a:lstStyle>
    </a:txDef>
  </a:objectDefaults>
  <a:extraClrSchemeLst/>
  <a:extLst>
    <a:ext uri="{05A4C25C-085E-4340-85A3-A5531E510DB2}">
      <thm15:themeFamily xmlns:thm15="http://schemas.microsoft.com/office/thememl/2012/main" name="PowerPoint - IERC _ v1.potx" id="{CB7D68AC-0E3A-41C9-86DA-677EB1DA2106}" vid="{1619ADF0-E27F-4141-8EAD-4C7887E96160}"/>
    </a:ext>
  </a:extLst>
</a:theme>
</file>

<file path=ppt/theme/theme2.xml><?xml version="1.0" encoding="utf-8"?>
<a:theme xmlns:a="http://schemas.openxmlformats.org/drawingml/2006/main" name="IERC Section Heading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C7D5025E-270A-4200-AD22-7464A8169399}"/>
    </a:ext>
  </a:extLst>
</a:theme>
</file>

<file path=ppt/theme/theme3.xml><?xml version="1.0" encoding="utf-8"?>
<a:theme xmlns:a="http://schemas.openxmlformats.org/drawingml/2006/main" name="IERC Content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35FD5330-76DC-451D-9DDA-E4B83BD1B83A}"/>
    </a:ext>
  </a:extLst>
</a:theme>
</file>

<file path=ppt/theme/theme4.xml><?xml version="1.0" encoding="utf-8"?>
<a:theme xmlns:a="http://schemas.openxmlformats.org/drawingml/2006/main" name="IERC Blank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04655385-4563-42A4-BE08-1BDEDFA8A2FF}"/>
    </a:ext>
  </a:extLst>
</a:theme>
</file>

<file path=ppt/theme/theme5.xml><?xml version="1.0" encoding="utf-8"?>
<a:theme xmlns:a="http://schemas.openxmlformats.org/drawingml/2006/main" name="IERC Ending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FA015954-C65D-41AA-9082-1B67D333A1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b5066c-6899-482b-9ea0-5145f9da9989" xsi:nil="true"/>
    <lcf76f155ced4ddcb4097134ff3c332f xmlns="83546a3d-c366-4e7d-9def-e8218ff15a6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53DDF50DF3F4488AC8CD0CA9E5211D" ma:contentTypeVersion="13" ma:contentTypeDescription="Create a new document." ma:contentTypeScope="" ma:versionID="5339b6dc69bc39eb7e0d289d3a1b9aa4">
  <xsd:schema xmlns:xsd="http://www.w3.org/2001/XMLSchema" xmlns:xs="http://www.w3.org/2001/XMLSchema" xmlns:p="http://schemas.microsoft.com/office/2006/metadata/properties" xmlns:ns2="1f0ee22a-7fcb-4426-928e-c3a562a7f10f" xmlns:ns3="83546a3d-c366-4e7d-9def-e8218ff15a67" xmlns:ns4="ddb5066c-6899-482b-9ea0-5145f9da9989" targetNamespace="http://schemas.microsoft.com/office/2006/metadata/properties" ma:root="true" ma:fieldsID="5402b064fc86f547a4ad1e507a5cf096" ns2:_="" ns3:_="" ns4:_="">
    <xsd:import namespace="1f0ee22a-7fcb-4426-928e-c3a562a7f10f"/>
    <xsd:import namespace="83546a3d-c366-4e7d-9def-e8218ff15a67"/>
    <xsd:import namespace="ddb5066c-6899-482b-9ea0-5145f9da99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ee22a-7fcb-4426-928e-c3a562a7f1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546a3d-c366-4e7d-9def-e8218ff1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b5066c-6899-482b-9ea0-5145f9da998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4dcb01-e3de-4cbd-a330-6c4a34272f83}" ma:internalName="TaxCatchAll" ma:showField="CatchAllData" ma:web="1f0ee22a-7fcb-4426-928e-c3a562a7f1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EF29A8-74EC-4EAF-8F76-EA61474A4019}">
  <ds:schemaRef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ddb5066c-6899-482b-9ea0-5145f9da9989"/>
    <ds:schemaRef ds:uri="1f0ee22a-7fcb-4426-928e-c3a562a7f10f"/>
    <ds:schemaRef ds:uri="http://purl.org/dc/terms/"/>
    <ds:schemaRef ds:uri="83546a3d-c366-4e7d-9def-e8218ff15a67"/>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80922F7D-FBDA-4EC5-A2F0-4D7591C3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0ee22a-7fcb-4426-928e-c3a562a7f10f"/>
    <ds:schemaRef ds:uri="83546a3d-c366-4e7d-9def-e8218ff15a67"/>
    <ds:schemaRef ds:uri="ddb5066c-6899-482b-9ea0-5145f9da9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4004DB-3C58-47F2-8249-44C916BD009B}">
  <ds:schemaRefs>
    <ds:schemaRef ds:uri="http://schemas.microsoft.com/sharepoint/v3/contenttype/forms"/>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PowerPoint - IERC</Template>
  <TotalTime>1602</TotalTime>
  <Words>1248</Words>
  <Application>Microsoft Office PowerPoint</Application>
  <PresentationFormat>Widescreen</PresentationFormat>
  <Paragraphs>60</Paragraphs>
  <Slides>22</Slides>
  <Notes>0</Notes>
  <HiddenSlides>0</HiddenSlides>
  <MMClips>0</MMClips>
  <ScaleCrop>false</ScaleCrop>
  <HeadingPairs>
    <vt:vector size="6" baseType="variant">
      <vt:variant>
        <vt:lpstr>Fonts Used</vt:lpstr>
      </vt:variant>
      <vt:variant>
        <vt:i4>1</vt:i4>
      </vt:variant>
      <vt:variant>
        <vt:lpstr>Theme</vt:lpstr>
      </vt:variant>
      <vt:variant>
        <vt:i4>5</vt:i4>
      </vt:variant>
      <vt:variant>
        <vt:lpstr>Slide Titles</vt:lpstr>
      </vt:variant>
      <vt:variant>
        <vt:i4>22</vt:i4>
      </vt:variant>
    </vt:vector>
  </HeadingPairs>
  <TitlesOfParts>
    <vt:vector size="28" baseType="lpstr">
      <vt:lpstr>Arial</vt:lpstr>
      <vt:lpstr>IERC Title Slides</vt:lpstr>
      <vt:lpstr>IERC Section Heading Slides</vt:lpstr>
      <vt:lpstr>IERC Content Slides</vt:lpstr>
      <vt:lpstr>IERC Blank Slides</vt:lpstr>
      <vt:lpstr>IERC Ending Slides</vt:lpstr>
      <vt:lpstr>LEPC Legal Notice Report</vt:lpstr>
      <vt:lpstr>LEPC Legal Notice Report </vt:lpstr>
      <vt:lpstr>Why do the LEPCs need Meeting Minutes reports?</vt:lpstr>
      <vt:lpstr>Helpful Reminders:</vt:lpstr>
      <vt:lpstr>Helpful Reminders Cont.:</vt:lpstr>
      <vt:lpstr>A Legal Notice Should Include:</vt:lpstr>
      <vt:lpstr>Legal Notice Template (Public Notice)</vt:lpstr>
      <vt:lpstr>How to enter the Legal Notice Report into Hazconnect:</vt:lpstr>
      <vt:lpstr>Entering the Legal Notice Report, Cont.:</vt:lpstr>
      <vt:lpstr>Entering the Legal Notice Report, Cont.:</vt:lpstr>
      <vt:lpstr>Entering the Legal Notice Report, Cont.:</vt:lpstr>
      <vt:lpstr>Entering the Legal Notice Report, Cont.:</vt:lpstr>
      <vt:lpstr>Entering the Legal Notice Report, Cont.:</vt:lpstr>
      <vt:lpstr>Entering the Legal Report, Cont.:</vt:lpstr>
      <vt:lpstr>Entering the Legal Report, Cont.:</vt:lpstr>
      <vt:lpstr>Entering the Legal Notice Report, Cont.:</vt:lpstr>
      <vt:lpstr>Entering the Legal Notice Report, Cont.:</vt:lpstr>
      <vt:lpstr>Entering the Legal Notice Report, Cont.:</vt:lpstr>
      <vt:lpstr>Entering the Legal Notice Report, Cont.:</vt:lpstr>
      <vt:lpstr>Entering the Legal Notice Report, Cont.:</vt:lpstr>
      <vt:lpstr>Feedback Is Welcomed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Amerman, Melissa</dc:creator>
  <cp:lastModifiedBy>Campbell, Bridget (DHS)</cp:lastModifiedBy>
  <cp:revision>7</cp:revision>
  <cp:lastPrinted>2025-07-31T14:22:22Z</cp:lastPrinted>
  <dcterms:created xsi:type="dcterms:W3CDTF">2025-07-10T13:32:27Z</dcterms:created>
  <dcterms:modified xsi:type="dcterms:W3CDTF">2025-09-03T13:08:39Z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0x010100A953DDF50DF3F4488AC8CD0CA9E5211D</vt:lpwstr>
  </property>
  <property fmtid="{D5CDD505-2E9C-101B-9397-08002B2CF9AE}" pid="4" name="_dlc_DocIdItemGuid">
    <vt:lpwstr>c13a5f54-b0fb-49f5-88c8-40b80ca32e3d</vt:lpwstr>
  </property>
</Properties>
</file>