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  <p:sldMasterId id="2147483686" r:id="rId6"/>
    <p:sldMasterId id="2147483705" r:id="rId7"/>
    <p:sldMasterId id="2147483697" r:id="rId8"/>
  </p:sldMasterIdLst>
  <p:sldIdLst>
    <p:sldId id="262" r:id="rId9"/>
    <p:sldId id="259" r:id="rId10"/>
    <p:sldId id="263" r:id="rId11"/>
    <p:sldId id="264" r:id="rId12"/>
    <p:sldId id="285" r:id="rId13"/>
    <p:sldId id="286" r:id="rId14"/>
    <p:sldId id="270" r:id="rId15"/>
    <p:sldId id="271" r:id="rId16"/>
    <p:sldId id="272" r:id="rId17"/>
    <p:sldId id="294" r:id="rId18"/>
    <p:sldId id="278" r:id="rId19"/>
    <p:sldId id="287" r:id="rId20"/>
    <p:sldId id="279" r:id="rId21"/>
    <p:sldId id="295" r:id="rId22"/>
    <p:sldId id="288" r:id="rId23"/>
    <p:sldId id="280" r:id="rId24"/>
    <p:sldId id="284" r:id="rId25"/>
    <p:sldId id="276" r:id="rId26"/>
    <p:sldId id="265" r:id="rId27"/>
    <p:sldId id="266" r:id="rId2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060A89-D824-4C91-8FB2-27C47E82EC23}" v="14" dt="2025-10-03T17:11:27.4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13" autoAdjust="0"/>
    <p:restoredTop sz="94660"/>
  </p:normalViewPr>
  <p:slideViewPr>
    <p:cSldViewPr snapToGrid="0">
      <p:cViewPr varScale="1">
        <p:scale>
          <a:sx n="93" d="100"/>
          <a:sy n="93" d="100"/>
        </p:scale>
        <p:origin x="90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rman, Melissa" userId="994d5da8-3246-4e1f-b781-4356caaeb9db" providerId="ADAL" clId="{0A28DDF5-6E31-41BB-B97E-771089BB9ACD}"/>
    <pc:docChg chg="undo custSel addSld delSld modSld sldOrd">
      <pc:chgData name="Amerman, Melissa" userId="994d5da8-3246-4e1f-b781-4356caaeb9db" providerId="ADAL" clId="{0A28DDF5-6E31-41BB-B97E-771089BB9ACD}" dt="2025-10-03T17:30:59.748" v="3776" actId="14100"/>
      <pc:docMkLst>
        <pc:docMk/>
      </pc:docMkLst>
      <pc:sldChg chg="modSp mod">
        <pc:chgData name="Amerman, Melissa" userId="994d5da8-3246-4e1f-b781-4356caaeb9db" providerId="ADAL" clId="{0A28DDF5-6E31-41BB-B97E-771089BB9ACD}" dt="2025-10-03T12:47:10.793" v="41" actId="20577"/>
        <pc:sldMkLst>
          <pc:docMk/>
          <pc:sldMk cId="3059494795" sldId="259"/>
        </pc:sldMkLst>
        <pc:spChg chg="mod">
          <ac:chgData name="Amerman, Melissa" userId="994d5da8-3246-4e1f-b781-4356caaeb9db" providerId="ADAL" clId="{0A28DDF5-6E31-41BB-B97E-771089BB9ACD}" dt="2025-10-03T12:47:10.793" v="41" actId="20577"/>
          <ac:spMkLst>
            <pc:docMk/>
            <pc:sldMk cId="3059494795" sldId="259"/>
            <ac:spMk id="2" creationId="{EFD9717D-47E6-132C-19EB-561BB27ED935}"/>
          </ac:spMkLst>
        </pc:spChg>
      </pc:sldChg>
      <pc:sldChg chg="modSp mod">
        <pc:chgData name="Amerman, Melissa" userId="994d5da8-3246-4e1f-b781-4356caaeb9db" providerId="ADAL" clId="{0A28DDF5-6E31-41BB-B97E-771089BB9ACD}" dt="2025-10-03T12:46:41.544" v="16" actId="20577"/>
        <pc:sldMkLst>
          <pc:docMk/>
          <pc:sldMk cId="1401941138" sldId="262"/>
        </pc:sldMkLst>
        <pc:spChg chg="mod">
          <ac:chgData name="Amerman, Melissa" userId="994d5da8-3246-4e1f-b781-4356caaeb9db" providerId="ADAL" clId="{0A28DDF5-6E31-41BB-B97E-771089BB9ACD}" dt="2025-10-03T12:46:41.544" v="16" actId="20577"/>
          <ac:spMkLst>
            <pc:docMk/>
            <pc:sldMk cId="1401941138" sldId="262"/>
            <ac:spMk id="2" creationId="{27C6BCEA-09FF-75EE-8127-05E8A2DCF142}"/>
          </ac:spMkLst>
        </pc:spChg>
      </pc:sldChg>
      <pc:sldChg chg="modSp mod">
        <pc:chgData name="Amerman, Melissa" userId="994d5da8-3246-4e1f-b781-4356caaeb9db" providerId="ADAL" clId="{0A28DDF5-6E31-41BB-B97E-771089BB9ACD}" dt="2025-10-03T12:47:38.666" v="54" actId="20577"/>
        <pc:sldMkLst>
          <pc:docMk/>
          <pc:sldMk cId="2812042779" sldId="263"/>
        </pc:sldMkLst>
        <pc:spChg chg="mod">
          <ac:chgData name="Amerman, Melissa" userId="994d5da8-3246-4e1f-b781-4356caaeb9db" providerId="ADAL" clId="{0A28DDF5-6E31-41BB-B97E-771089BB9ACD}" dt="2025-10-03T12:47:38.666" v="54" actId="20577"/>
          <ac:spMkLst>
            <pc:docMk/>
            <pc:sldMk cId="2812042779" sldId="263"/>
            <ac:spMk id="3" creationId="{5E929EAF-8E15-BF17-57A7-15367358E4BE}"/>
          </ac:spMkLst>
        </pc:spChg>
      </pc:sldChg>
      <pc:sldChg chg="modSp mod">
        <pc:chgData name="Amerman, Melissa" userId="994d5da8-3246-4e1f-b781-4356caaeb9db" providerId="ADAL" clId="{0A28DDF5-6E31-41BB-B97E-771089BB9ACD}" dt="2025-10-03T17:13:04.276" v="3657" actId="20577"/>
        <pc:sldMkLst>
          <pc:docMk/>
          <pc:sldMk cId="2007025338" sldId="264"/>
        </pc:sldMkLst>
        <pc:spChg chg="mod">
          <ac:chgData name="Amerman, Melissa" userId="994d5da8-3246-4e1f-b781-4356caaeb9db" providerId="ADAL" clId="{0A28DDF5-6E31-41BB-B97E-771089BB9ACD}" dt="2025-10-03T17:13:04.276" v="3657" actId="20577"/>
          <ac:spMkLst>
            <pc:docMk/>
            <pc:sldMk cId="2007025338" sldId="264"/>
            <ac:spMk id="2" creationId="{6D811664-6B30-A375-4045-830ADA35B2AE}"/>
          </ac:spMkLst>
        </pc:spChg>
      </pc:sldChg>
      <pc:sldChg chg="modSp mod">
        <pc:chgData name="Amerman, Melissa" userId="994d5da8-3246-4e1f-b781-4356caaeb9db" providerId="ADAL" clId="{0A28DDF5-6E31-41BB-B97E-771089BB9ACD}" dt="2025-10-03T12:54:19.039" v="213" actId="20577"/>
        <pc:sldMkLst>
          <pc:docMk/>
          <pc:sldMk cId="1054552454" sldId="270"/>
        </pc:sldMkLst>
        <pc:spChg chg="mod">
          <ac:chgData name="Amerman, Melissa" userId="994d5da8-3246-4e1f-b781-4356caaeb9db" providerId="ADAL" clId="{0A28DDF5-6E31-41BB-B97E-771089BB9ACD}" dt="2025-10-03T12:54:19.039" v="213" actId="20577"/>
          <ac:spMkLst>
            <pc:docMk/>
            <pc:sldMk cId="1054552454" sldId="270"/>
            <ac:spMk id="2" creationId="{1985D9D4-2F46-B816-BBA0-D25A4AD8B322}"/>
          </ac:spMkLst>
        </pc:spChg>
      </pc:sldChg>
      <pc:sldChg chg="modSp mod">
        <pc:chgData name="Amerman, Melissa" userId="994d5da8-3246-4e1f-b781-4356caaeb9db" providerId="ADAL" clId="{0A28DDF5-6E31-41BB-B97E-771089BB9ACD}" dt="2025-10-03T12:54:31.761" v="227" actId="20577"/>
        <pc:sldMkLst>
          <pc:docMk/>
          <pc:sldMk cId="2538840548" sldId="271"/>
        </pc:sldMkLst>
        <pc:spChg chg="mod">
          <ac:chgData name="Amerman, Melissa" userId="994d5da8-3246-4e1f-b781-4356caaeb9db" providerId="ADAL" clId="{0A28DDF5-6E31-41BB-B97E-771089BB9ACD}" dt="2025-10-03T12:54:31.761" v="227" actId="20577"/>
          <ac:spMkLst>
            <pc:docMk/>
            <pc:sldMk cId="2538840548" sldId="271"/>
            <ac:spMk id="2" creationId="{5D85CC8B-7195-0727-D70D-ABE8077DB99E}"/>
          </ac:spMkLst>
        </pc:spChg>
      </pc:sldChg>
      <pc:sldChg chg="addSp modSp mod ord">
        <pc:chgData name="Amerman, Melissa" userId="994d5da8-3246-4e1f-b781-4356caaeb9db" providerId="ADAL" clId="{0A28DDF5-6E31-41BB-B97E-771089BB9ACD}" dt="2025-10-03T17:20:49.256" v="3661" actId="20577"/>
        <pc:sldMkLst>
          <pc:docMk/>
          <pc:sldMk cId="3238024295" sldId="272"/>
        </pc:sldMkLst>
        <pc:spChg chg="mod">
          <ac:chgData name="Amerman, Melissa" userId="994d5da8-3246-4e1f-b781-4356caaeb9db" providerId="ADAL" clId="{0A28DDF5-6E31-41BB-B97E-771089BB9ACD}" dt="2025-10-03T12:55:02.721" v="255" actId="20577"/>
          <ac:spMkLst>
            <pc:docMk/>
            <pc:sldMk cId="3238024295" sldId="272"/>
            <ac:spMk id="2" creationId="{4CB8FA4C-9838-23FD-CDF1-7D21A953C095}"/>
          </ac:spMkLst>
        </pc:spChg>
        <pc:spChg chg="mod">
          <ac:chgData name="Amerman, Melissa" userId="994d5da8-3246-4e1f-b781-4356caaeb9db" providerId="ADAL" clId="{0A28DDF5-6E31-41BB-B97E-771089BB9ACD}" dt="2025-10-03T17:20:49.256" v="3661" actId="20577"/>
          <ac:spMkLst>
            <pc:docMk/>
            <pc:sldMk cId="3238024295" sldId="272"/>
            <ac:spMk id="3" creationId="{C4BA3614-5316-7ECC-D8D1-4813BC37EF43}"/>
          </ac:spMkLst>
        </pc:spChg>
        <pc:picChg chg="add mod">
          <ac:chgData name="Amerman, Melissa" userId="994d5da8-3246-4e1f-b781-4356caaeb9db" providerId="ADAL" clId="{0A28DDF5-6E31-41BB-B97E-771089BB9ACD}" dt="2025-10-03T15:33:17.368" v="3158" actId="1076"/>
          <ac:picMkLst>
            <pc:docMk/>
            <pc:sldMk cId="3238024295" sldId="272"/>
            <ac:picMk id="5" creationId="{F8F3223C-552E-947F-5905-0CA243C4CF9A}"/>
          </ac:picMkLst>
        </pc:picChg>
      </pc:sldChg>
      <pc:sldChg chg="modSp del mod">
        <pc:chgData name="Amerman, Melissa" userId="994d5da8-3246-4e1f-b781-4356caaeb9db" providerId="ADAL" clId="{0A28DDF5-6E31-41BB-B97E-771089BB9ACD}" dt="2025-10-03T14:56:11.629" v="1013" actId="2696"/>
        <pc:sldMkLst>
          <pc:docMk/>
          <pc:sldMk cId="4071252339" sldId="273"/>
        </pc:sldMkLst>
        <pc:spChg chg="mod">
          <ac:chgData name="Amerman, Melissa" userId="994d5da8-3246-4e1f-b781-4356caaeb9db" providerId="ADAL" clId="{0A28DDF5-6E31-41BB-B97E-771089BB9ACD}" dt="2025-10-03T12:56:25.679" v="347" actId="20577"/>
          <ac:spMkLst>
            <pc:docMk/>
            <pc:sldMk cId="4071252339" sldId="273"/>
            <ac:spMk id="2" creationId="{19D97682-FB4C-09B2-1E05-58EF86C6B483}"/>
          </ac:spMkLst>
        </pc:spChg>
      </pc:sldChg>
      <pc:sldChg chg="modSp mod">
        <pc:chgData name="Amerman, Melissa" userId="994d5da8-3246-4e1f-b781-4356caaeb9db" providerId="ADAL" clId="{0A28DDF5-6E31-41BB-B97E-771089BB9ACD}" dt="2025-10-03T17:21:35.466" v="3672" actId="20577"/>
        <pc:sldMkLst>
          <pc:docMk/>
          <pc:sldMk cId="3773971217" sldId="276"/>
        </pc:sldMkLst>
        <pc:spChg chg="mod">
          <ac:chgData name="Amerman, Melissa" userId="994d5da8-3246-4e1f-b781-4356caaeb9db" providerId="ADAL" clId="{0A28DDF5-6E31-41BB-B97E-771089BB9ACD}" dt="2025-10-03T12:57:42.720" v="437" actId="20577"/>
          <ac:spMkLst>
            <pc:docMk/>
            <pc:sldMk cId="3773971217" sldId="276"/>
            <ac:spMk id="2" creationId="{DDC05D90-112D-63F8-E977-DF8CB4A966D8}"/>
          </ac:spMkLst>
        </pc:spChg>
        <pc:spChg chg="mod">
          <ac:chgData name="Amerman, Melissa" userId="994d5da8-3246-4e1f-b781-4356caaeb9db" providerId="ADAL" clId="{0A28DDF5-6E31-41BB-B97E-771089BB9ACD}" dt="2025-10-03T17:21:35.466" v="3672" actId="20577"/>
          <ac:spMkLst>
            <pc:docMk/>
            <pc:sldMk cId="3773971217" sldId="276"/>
            <ac:spMk id="3" creationId="{3B94F9F1-16B9-B104-6A65-1CD56E35BD94}"/>
          </ac:spMkLst>
        </pc:spChg>
        <pc:picChg chg="mod">
          <ac:chgData name="Amerman, Melissa" userId="994d5da8-3246-4e1f-b781-4356caaeb9db" providerId="ADAL" clId="{0A28DDF5-6E31-41BB-B97E-771089BB9ACD}" dt="2025-10-03T15:36:48.173" v="3191" actId="14100"/>
          <ac:picMkLst>
            <pc:docMk/>
            <pc:sldMk cId="3773971217" sldId="276"/>
            <ac:picMk id="5" creationId="{73B5568D-164C-0FBB-EDED-69B8C3698576}"/>
          </ac:picMkLst>
        </pc:picChg>
      </pc:sldChg>
      <pc:sldChg chg="addSp modSp mod">
        <pc:chgData name="Amerman, Melissa" userId="994d5da8-3246-4e1f-b781-4356caaeb9db" providerId="ADAL" clId="{0A28DDF5-6E31-41BB-B97E-771089BB9ACD}" dt="2025-10-03T17:30:59.748" v="3776" actId="14100"/>
        <pc:sldMkLst>
          <pc:docMk/>
          <pc:sldMk cId="2724218315" sldId="278"/>
        </pc:sldMkLst>
        <pc:spChg chg="mod">
          <ac:chgData name="Amerman, Melissa" userId="994d5da8-3246-4e1f-b781-4356caaeb9db" providerId="ADAL" clId="{0A28DDF5-6E31-41BB-B97E-771089BB9ACD}" dt="2025-10-03T12:55:16.831" v="269" actId="20577"/>
          <ac:spMkLst>
            <pc:docMk/>
            <pc:sldMk cId="2724218315" sldId="278"/>
            <ac:spMk id="2" creationId="{00949C98-1564-6B76-66B0-87B713E93019}"/>
          </ac:spMkLst>
        </pc:spChg>
        <pc:spChg chg="mod">
          <ac:chgData name="Amerman, Melissa" userId="994d5da8-3246-4e1f-b781-4356caaeb9db" providerId="ADAL" clId="{0A28DDF5-6E31-41BB-B97E-771089BB9ACD}" dt="2025-10-03T17:02:20.698" v="3200" actId="20577"/>
          <ac:spMkLst>
            <pc:docMk/>
            <pc:sldMk cId="2724218315" sldId="278"/>
            <ac:spMk id="3" creationId="{90ADF4CE-0991-87BF-1364-B44519D62240}"/>
          </ac:spMkLst>
        </pc:spChg>
        <pc:picChg chg="add mod">
          <ac:chgData name="Amerman, Melissa" userId="994d5da8-3246-4e1f-b781-4356caaeb9db" providerId="ADAL" clId="{0A28DDF5-6E31-41BB-B97E-771089BB9ACD}" dt="2025-10-03T17:30:59.748" v="3776" actId="14100"/>
          <ac:picMkLst>
            <pc:docMk/>
            <pc:sldMk cId="2724218315" sldId="278"/>
            <ac:picMk id="5" creationId="{0356EDCD-A1F3-FE95-6BF0-3CB33594A30C}"/>
          </ac:picMkLst>
        </pc:picChg>
      </pc:sldChg>
      <pc:sldChg chg="addSp modSp mod">
        <pc:chgData name="Amerman, Melissa" userId="994d5da8-3246-4e1f-b781-4356caaeb9db" providerId="ADAL" clId="{0A28DDF5-6E31-41BB-B97E-771089BB9ACD}" dt="2025-10-03T17:07:18.720" v="3414" actId="20577"/>
        <pc:sldMkLst>
          <pc:docMk/>
          <pc:sldMk cId="3707328147" sldId="279"/>
        </pc:sldMkLst>
        <pc:spChg chg="mod">
          <ac:chgData name="Amerman, Melissa" userId="994d5da8-3246-4e1f-b781-4356caaeb9db" providerId="ADAL" clId="{0A28DDF5-6E31-41BB-B97E-771089BB9ACD}" dt="2025-10-03T12:55:52.707" v="313" actId="20577"/>
          <ac:spMkLst>
            <pc:docMk/>
            <pc:sldMk cId="3707328147" sldId="279"/>
            <ac:spMk id="2" creationId="{B4274F1C-116B-4867-2D7F-0290769D0BAE}"/>
          </ac:spMkLst>
        </pc:spChg>
        <pc:spChg chg="mod">
          <ac:chgData name="Amerman, Melissa" userId="994d5da8-3246-4e1f-b781-4356caaeb9db" providerId="ADAL" clId="{0A28DDF5-6E31-41BB-B97E-771089BB9ACD}" dt="2025-10-03T17:07:18.720" v="3414" actId="20577"/>
          <ac:spMkLst>
            <pc:docMk/>
            <pc:sldMk cId="3707328147" sldId="279"/>
            <ac:spMk id="3" creationId="{2B7F7E71-3504-3869-D54B-8CAA85427692}"/>
          </ac:spMkLst>
        </pc:spChg>
        <pc:picChg chg="add mod">
          <ac:chgData name="Amerman, Melissa" userId="994d5da8-3246-4e1f-b781-4356caaeb9db" providerId="ADAL" clId="{0A28DDF5-6E31-41BB-B97E-771089BB9ACD}" dt="2025-10-03T15:34:51.034" v="3176" actId="1076"/>
          <ac:picMkLst>
            <pc:docMk/>
            <pc:sldMk cId="3707328147" sldId="279"/>
            <ac:picMk id="5" creationId="{53448E65-1B36-66D3-CFCF-804F884AB640}"/>
          </ac:picMkLst>
        </pc:picChg>
      </pc:sldChg>
      <pc:sldChg chg="addSp delSp modSp mod">
        <pc:chgData name="Amerman, Melissa" userId="994d5da8-3246-4e1f-b781-4356caaeb9db" providerId="ADAL" clId="{0A28DDF5-6E31-41BB-B97E-771089BB9ACD}" dt="2025-10-03T17:21:23.497" v="3666" actId="20577"/>
        <pc:sldMkLst>
          <pc:docMk/>
          <pc:sldMk cId="2409334007" sldId="280"/>
        </pc:sldMkLst>
        <pc:spChg chg="mod">
          <ac:chgData name="Amerman, Melissa" userId="994d5da8-3246-4e1f-b781-4356caaeb9db" providerId="ADAL" clId="{0A28DDF5-6E31-41BB-B97E-771089BB9ACD}" dt="2025-10-03T12:56:05.215" v="333" actId="20577"/>
          <ac:spMkLst>
            <pc:docMk/>
            <pc:sldMk cId="2409334007" sldId="280"/>
            <ac:spMk id="2" creationId="{EFF2DCDF-1BF1-8723-F981-8CF0CBCE763F}"/>
          </ac:spMkLst>
        </pc:spChg>
        <pc:spChg chg="mod">
          <ac:chgData name="Amerman, Melissa" userId="994d5da8-3246-4e1f-b781-4356caaeb9db" providerId="ADAL" clId="{0A28DDF5-6E31-41BB-B97E-771089BB9ACD}" dt="2025-10-03T17:21:23.497" v="3666" actId="20577"/>
          <ac:spMkLst>
            <pc:docMk/>
            <pc:sldMk cId="2409334007" sldId="280"/>
            <ac:spMk id="3" creationId="{0065B9E8-CA2E-7F2A-F747-91663A4FF2C6}"/>
          </ac:spMkLst>
        </pc:spChg>
        <pc:picChg chg="add del mod">
          <ac:chgData name="Amerman, Melissa" userId="994d5da8-3246-4e1f-b781-4356caaeb9db" providerId="ADAL" clId="{0A28DDF5-6E31-41BB-B97E-771089BB9ACD}" dt="2025-10-03T14:52:28.316" v="850" actId="478"/>
          <ac:picMkLst>
            <pc:docMk/>
            <pc:sldMk cId="2409334007" sldId="280"/>
            <ac:picMk id="5" creationId="{7D00FA14-5CC0-FC1C-F474-7CA0C2D78FE3}"/>
          </ac:picMkLst>
        </pc:picChg>
        <pc:picChg chg="add mod">
          <ac:chgData name="Amerman, Melissa" userId="994d5da8-3246-4e1f-b781-4356caaeb9db" providerId="ADAL" clId="{0A28DDF5-6E31-41BB-B97E-771089BB9ACD}" dt="2025-10-03T15:36:17.644" v="3187" actId="1076"/>
          <ac:picMkLst>
            <pc:docMk/>
            <pc:sldMk cId="2409334007" sldId="280"/>
            <ac:picMk id="7" creationId="{1F35A5F3-9C97-2228-B50E-79A2194A5F51}"/>
          </ac:picMkLst>
        </pc:picChg>
      </pc:sldChg>
      <pc:sldChg chg="modSp mod">
        <pc:chgData name="Amerman, Melissa" userId="994d5da8-3246-4e1f-b781-4356caaeb9db" providerId="ADAL" clId="{0A28DDF5-6E31-41BB-B97E-771089BB9ACD}" dt="2025-10-03T17:21:29.912" v="3669" actId="20577"/>
        <pc:sldMkLst>
          <pc:docMk/>
          <pc:sldMk cId="1638715442" sldId="284"/>
        </pc:sldMkLst>
        <pc:spChg chg="mod">
          <ac:chgData name="Amerman, Melissa" userId="994d5da8-3246-4e1f-b781-4356caaeb9db" providerId="ADAL" clId="{0A28DDF5-6E31-41BB-B97E-771089BB9ACD}" dt="2025-10-03T12:57:24.416" v="417" actId="20577"/>
          <ac:spMkLst>
            <pc:docMk/>
            <pc:sldMk cId="1638715442" sldId="284"/>
            <ac:spMk id="2" creationId="{3A65D2AE-18AA-2BD2-D3FB-F00EB6F49F42}"/>
          </ac:spMkLst>
        </pc:spChg>
        <pc:spChg chg="mod">
          <ac:chgData name="Amerman, Melissa" userId="994d5da8-3246-4e1f-b781-4356caaeb9db" providerId="ADAL" clId="{0A28DDF5-6E31-41BB-B97E-771089BB9ACD}" dt="2025-10-03T17:21:29.912" v="3669" actId="20577"/>
          <ac:spMkLst>
            <pc:docMk/>
            <pc:sldMk cId="1638715442" sldId="284"/>
            <ac:spMk id="3" creationId="{68CD046B-7C56-B2E8-3E26-7A176FDE2D85}"/>
          </ac:spMkLst>
        </pc:spChg>
        <pc:picChg chg="mod">
          <ac:chgData name="Amerman, Melissa" userId="994d5da8-3246-4e1f-b781-4356caaeb9db" providerId="ADAL" clId="{0A28DDF5-6E31-41BB-B97E-771089BB9ACD}" dt="2025-10-03T15:32:48.792" v="3155" actId="14100"/>
          <ac:picMkLst>
            <pc:docMk/>
            <pc:sldMk cId="1638715442" sldId="284"/>
            <ac:picMk id="6" creationId="{078DC066-95C5-44AE-3342-838E212771D8}"/>
          </ac:picMkLst>
        </pc:picChg>
      </pc:sldChg>
      <pc:sldChg chg="modSp mod">
        <pc:chgData name="Amerman, Melissa" userId="994d5da8-3246-4e1f-b781-4356caaeb9db" providerId="ADAL" clId="{0A28DDF5-6E31-41BB-B97E-771089BB9ACD}" dt="2025-10-03T17:25:31.355" v="3673" actId="255"/>
        <pc:sldMkLst>
          <pc:docMk/>
          <pc:sldMk cId="2863537481" sldId="285"/>
        </pc:sldMkLst>
        <pc:spChg chg="mod">
          <ac:chgData name="Amerman, Melissa" userId="994d5da8-3246-4e1f-b781-4356caaeb9db" providerId="ADAL" clId="{0A28DDF5-6E31-41BB-B97E-771089BB9ACD}" dt="2025-10-03T17:25:31.355" v="3673" actId="255"/>
          <ac:spMkLst>
            <pc:docMk/>
            <pc:sldMk cId="2863537481" sldId="285"/>
            <ac:spMk id="3" creationId="{3B6AD8D2-66DC-F08C-361E-8EEAAFB94063}"/>
          </ac:spMkLst>
        </pc:spChg>
      </pc:sldChg>
      <pc:sldChg chg="modSp mod">
        <pc:chgData name="Amerman, Melissa" userId="994d5da8-3246-4e1f-b781-4356caaeb9db" providerId="ADAL" clId="{0A28DDF5-6E31-41BB-B97E-771089BB9ACD}" dt="2025-10-03T17:27:24.892" v="3679" actId="14100"/>
        <pc:sldMkLst>
          <pc:docMk/>
          <pc:sldMk cId="1194754086" sldId="286"/>
        </pc:sldMkLst>
        <pc:spChg chg="mod">
          <ac:chgData name="Amerman, Melissa" userId="994d5da8-3246-4e1f-b781-4356caaeb9db" providerId="ADAL" clId="{0A28DDF5-6E31-41BB-B97E-771089BB9ACD}" dt="2025-10-03T17:27:24.892" v="3679" actId="14100"/>
          <ac:spMkLst>
            <pc:docMk/>
            <pc:sldMk cId="1194754086" sldId="286"/>
            <ac:spMk id="3" creationId="{41233DDB-CB83-7DF0-3C9E-B572CC4E5F39}"/>
          </ac:spMkLst>
        </pc:spChg>
      </pc:sldChg>
      <pc:sldChg chg="addSp delSp modSp mod">
        <pc:chgData name="Amerman, Melissa" userId="994d5da8-3246-4e1f-b781-4356caaeb9db" providerId="ADAL" clId="{0A28DDF5-6E31-41BB-B97E-771089BB9ACD}" dt="2025-10-03T17:28:23.507" v="3681" actId="14100"/>
        <pc:sldMkLst>
          <pc:docMk/>
          <pc:sldMk cId="218073302" sldId="287"/>
        </pc:sldMkLst>
        <pc:spChg chg="mod">
          <ac:chgData name="Amerman, Melissa" userId="994d5da8-3246-4e1f-b781-4356caaeb9db" providerId="ADAL" clId="{0A28DDF5-6E31-41BB-B97E-771089BB9ACD}" dt="2025-10-03T12:55:35.600" v="289" actId="20577"/>
          <ac:spMkLst>
            <pc:docMk/>
            <pc:sldMk cId="218073302" sldId="287"/>
            <ac:spMk id="2" creationId="{7071E9D6-47FC-714F-E7B9-9E1DBA75C414}"/>
          </ac:spMkLst>
        </pc:spChg>
        <pc:spChg chg="mod">
          <ac:chgData name="Amerman, Melissa" userId="994d5da8-3246-4e1f-b781-4356caaeb9db" providerId="ADAL" clId="{0A28DDF5-6E31-41BB-B97E-771089BB9ACD}" dt="2025-10-03T17:04:01.989" v="3254" actId="1076"/>
          <ac:spMkLst>
            <pc:docMk/>
            <pc:sldMk cId="218073302" sldId="287"/>
            <ac:spMk id="3" creationId="{EEE855A3-2A88-F409-78CF-ACD834F146CB}"/>
          </ac:spMkLst>
        </pc:spChg>
        <pc:picChg chg="add del mod">
          <ac:chgData name="Amerman, Melissa" userId="994d5da8-3246-4e1f-b781-4356caaeb9db" providerId="ADAL" clId="{0A28DDF5-6E31-41BB-B97E-771089BB9ACD}" dt="2025-10-03T14:41:18.493" v="589" actId="478"/>
          <ac:picMkLst>
            <pc:docMk/>
            <pc:sldMk cId="218073302" sldId="287"/>
            <ac:picMk id="5" creationId="{C2329AA0-F4DF-D04F-888A-FC504CAE2510}"/>
          </ac:picMkLst>
        </pc:picChg>
        <pc:picChg chg="add mod">
          <ac:chgData name="Amerman, Melissa" userId="994d5da8-3246-4e1f-b781-4356caaeb9db" providerId="ADAL" clId="{0A28DDF5-6E31-41BB-B97E-771089BB9ACD}" dt="2025-10-03T17:28:23.507" v="3681" actId="14100"/>
          <ac:picMkLst>
            <pc:docMk/>
            <pc:sldMk cId="218073302" sldId="287"/>
            <ac:picMk id="7" creationId="{09975186-2692-1EC8-6132-4368CA71C65C}"/>
          </ac:picMkLst>
        </pc:picChg>
      </pc:sldChg>
      <pc:sldChg chg="addSp delSp modSp mod">
        <pc:chgData name="Amerman, Melissa" userId="994d5da8-3246-4e1f-b781-4356caaeb9db" providerId="ADAL" clId="{0A28DDF5-6E31-41BB-B97E-771089BB9ACD}" dt="2025-10-03T17:21:14.681" v="3663" actId="20577"/>
        <pc:sldMkLst>
          <pc:docMk/>
          <pc:sldMk cId="1704427812" sldId="288"/>
        </pc:sldMkLst>
        <pc:spChg chg="mod">
          <ac:chgData name="Amerman, Melissa" userId="994d5da8-3246-4e1f-b781-4356caaeb9db" providerId="ADAL" clId="{0A28DDF5-6E31-41BB-B97E-771089BB9ACD}" dt="2025-10-03T12:59:06.112" v="457" actId="20577"/>
          <ac:spMkLst>
            <pc:docMk/>
            <pc:sldMk cId="1704427812" sldId="288"/>
            <ac:spMk id="2" creationId="{B51481C0-E0FC-F5BF-998D-E16F7A2C963C}"/>
          </ac:spMkLst>
        </pc:spChg>
        <pc:spChg chg="mod">
          <ac:chgData name="Amerman, Melissa" userId="994d5da8-3246-4e1f-b781-4356caaeb9db" providerId="ADAL" clId="{0A28DDF5-6E31-41BB-B97E-771089BB9ACD}" dt="2025-10-03T17:21:14.681" v="3663" actId="20577"/>
          <ac:spMkLst>
            <pc:docMk/>
            <pc:sldMk cId="1704427812" sldId="288"/>
            <ac:spMk id="3" creationId="{5C5C2EDA-4BFD-4958-E613-2E1245E8CAA7}"/>
          </ac:spMkLst>
        </pc:spChg>
        <pc:picChg chg="add del mod">
          <ac:chgData name="Amerman, Melissa" userId="994d5da8-3246-4e1f-b781-4356caaeb9db" providerId="ADAL" clId="{0A28DDF5-6E31-41BB-B97E-771089BB9ACD}" dt="2025-10-03T14:48:55.978" v="623" actId="478"/>
          <ac:picMkLst>
            <pc:docMk/>
            <pc:sldMk cId="1704427812" sldId="288"/>
            <ac:picMk id="5" creationId="{BA2A0D6E-A1E2-B01A-A8D0-EAD0BA96F8A0}"/>
          </ac:picMkLst>
        </pc:picChg>
        <pc:picChg chg="add mod">
          <ac:chgData name="Amerman, Melissa" userId="994d5da8-3246-4e1f-b781-4356caaeb9db" providerId="ADAL" clId="{0A28DDF5-6E31-41BB-B97E-771089BB9ACD}" dt="2025-10-03T14:46:44.843" v="621" actId="1076"/>
          <ac:picMkLst>
            <pc:docMk/>
            <pc:sldMk cId="1704427812" sldId="288"/>
            <ac:picMk id="7" creationId="{8E486B16-53A2-2EEB-C1C8-9F29A202E576}"/>
          </ac:picMkLst>
        </pc:picChg>
        <pc:picChg chg="add mod">
          <ac:chgData name="Amerman, Melissa" userId="994d5da8-3246-4e1f-b781-4356caaeb9db" providerId="ADAL" clId="{0A28DDF5-6E31-41BB-B97E-771089BB9ACD}" dt="2025-10-03T14:49:16.794" v="631" actId="14100"/>
          <ac:picMkLst>
            <pc:docMk/>
            <pc:sldMk cId="1704427812" sldId="288"/>
            <ac:picMk id="9" creationId="{CD481CFD-21F7-0E58-B426-DDD8AB713F47}"/>
          </ac:picMkLst>
        </pc:picChg>
      </pc:sldChg>
      <pc:sldChg chg="modSp del mod">
        <pc:chgData name="Amerman, Melissa" userId="994d5da8-3246-4e1f-b781-4356caaeb9db" providerId="ADAL" clId="{0A28DDF5-6E31-41BB-B97E-771089BB9ACD}" dt="2025-10-03T14:56:14.406" v="1014" actId="2696"/>
        <pc:sldMkLst>
          <pc:docMk/>
          <pc:sldMk cId="2156702750" sldId="289"/>
        </pc:sldMkLst>
        <pc:spChg chg="mod">
          <ac:chgData name="Amerman, Melissa" userId="994d5da8-3246-4e1f-b781-4356caaeb9db" providerId="ADAL" clId="{0A28DDF5-6E31-41BB-B97E-771089BB9ACD}" dt="2025-10-03T12:56:36.848" v="361" actId="20577"/>
          <ac:spMkLst>
            <pc:docMk/>
            <pc:sldMk cId="2156702750" sldId="289"/>
            <ac:spMk id="2" creationId="{F2BF12A9-F174-B08B-FA92-629BB5945716}"/>
          </ac:spMkLst>
        </pc:spChg>
      </pc:sldChg>
      <pc:sldChg chg="modSp del mod">
        <pc:chgData name="Amerman, Melissa" userId="994d5da8-3246-4e1f-b781-4356caaeb9db" providerId="ADAL" clId="{0A28DDF5-6E31-41BB-B97E-771089BB9ACD}" dt="2025-10-03T14:56:16.866" v="1015" actId="2696"/>
        <pc:sldMkLst>
          <pc:docMk/>
          <pc:sldMk cId="3646638127" sldId="290"/>
        </pc:sldMkLst>
        <pc:spChg chg="mod">
          <ac:chgData name="Amerman, Melissa" userId="994d5da8-3246-4e1f-b781-4356caaeb9db" providerId="ADAL" clId="{0A28DDF5-6E31-41BB-B97E-771089BB9ACD}" dt="2025-10-03T12:56:49.649" v="375" actId="20577"/>
          <ac:spMkLst>
            <pc:docMk/>
            <pc:sldMk cId="3646638127" sldId="290"/>
            <ac:spMk id="2" creationId="{89E752A1-0904-93B5-64AA-772B6A01E816}"/>
          </ac:spMkLst>
        </pc:spChg>
      </pc:sldChg>
      <pc:sldChg chg="modSp del mod">
        <pc:chgData name="Amerman, Melissa" userId="994d5da8-3246-4e1f-b781-4356caaeb9db" providerId="ADAL" clId="{0A28DDF5-6E31-41BB-B97E-771089BB9ACD}" dt="2025-10-03T14:56:19.271" v="1016" actId="2696"/>
        <pc:sldMkLst>
          <pc:docMk/>
          <pc:sldMk cId="636220613" sldId="291"/>
        </pc:sldMkLst>
        <pc:spChg chg="mod">
          <ac:chgData name="Amerman, Melissa" userId="994d5da8-3246-4e1f-b781-4356caaeb9db" providerId="ADAL" clId="{0A28DDF5-6E31-41BB-B97E-771089BB9ACD}" dt="2025-10-03T12:56:59.904" v="389" actId="20577"/>
          <ac:spMkLst>
            <pc:docMk/>
            <pc:sldMk cId="636220613" sldId="291"/>
            <ac:spMk id="2" creationId="{150A9305-CDB7-9E84-37AC-ECC755A3D3C3}"/>
          </ac:spMkLst>
        </pc:spChg>
      </pc:sldChg>
      <pc:sldChg chg="modSp del mod">
        <pc:chgData name="Amerman, Melissa" userId="994d5da8-3246-4e1f-b781-4356caaeb9db" providerId="ADAL" clId="{0A28DDF5-6E31-41BB-B97E-771089BB9ACD}" dt="2025-10-03T14:56:35.813" v="1017" actId="2696"/>
        <pc:sldMkLst>
          <pc:docMk/>
          <pc:sldMk cId="1572297694" sldId="293"/>
        </pc:sldMkLst>
        <pc:spChg chg="mod">
          <ac:chgData name="Amerman, Melissa" userId="994d5da8-3246-4e1f-b781-4356caaeb9db" providerId="ADAL" clId="{0A28DDF5-6E31-41BB-B97E-771089BB9ACD}" dt="2025-10-03T12:57:10.672" v="403" actId="20577"/>
          <ac:spMkLst>
            <pc:docMk/>
            <pc:sldMk cId="1572297694" sldId="293"/>
            <ac:spMk id="2" creationId="{190951CE-0DF5-BD2C-8A68-703BBEEC7684}"/>
          </ac:spMkLst>
        </pc:spChg>
      </pc:sldChg>
      <pc:sldChg chg="addSp modSp mod">
        <pc:chgData name="Amerman, Melissa" userId="994d5da8-3246-4e1f-b781-4356caaeb9db" providerId="ADAL" clId="{0A28DDF5-6E31-41BB-B97E-771089BB9ACD}" dt="2025-10-03T17:30:31.244" v="3769" actId="1076"/>
        <pc:sldMkLst>
          <pc:docMk/>
          <pc:sldMk cId="1935355660" sldId="294"/>
        </pc:sldMkLst>
        <pc:spChg chg="mod">
          <ac:chgData name="Amerman, Melissa" userId="994d5da8-3246-4e1f-b781-4356caaeb9db" providerId="ADAL" clId="{0A28DDF5-6E31-41BB-B97E-771089BB9ACD}" dt="2025-10-03T12:54:46.576" v="241" actId="20577"/>
          <ac:spMkLst>
            <pc:docMk/>
            <pc:sldMk cId="1935355660" sldId="294"/>
            <ac:spMk id="2" creationId="{E915A3DF-B955-DBAE-CBC4-9091EDDAE9F3}"/>
          </ac:spMkLst>
        </pc:spChg>
        <pc:spChg chg="mod">
          <ac:chgData name="Amerman, Melissa" userId="994d5da8-3246-4e1f-b781-4356caaeb9db" providerId="ADAL" clId="{0A28DDF5-6E31-41BB-B97E-771089BB9ACD}" dt="2025-10-03T17:30:04.253" v="3765" actId="20577"/>
          <ac:spMkLst>
            <pc:docMk/>
            <pc:sldMk cId="1935355660" sldId="294"/>
            <ac:spMk id="3" creationId="{42BBCB6A-EDFE-F286-C575-6BD67F9840C5}"/>
          </ac:spMkLst>
        </pc:spChg>
        <pc:picChg chg="add mod">
          <ac:chgData name="Amerman, Melissa" userId="994d5da8-3246-4e1f-b781-4356caaeb9db" providerId="ADAL" clId="{0A28DDF5-6E31-41BB-B97E-771089BB9ACD}" dt="2025-10-03T17:30:31.244" v="3769" actId="1076"/>
          <ac:picMkLst>
            <pc:docMk/>
            <pc:sldMk cId="1935355660" sldId="294"/>
            <ac:picMk id="5" creationId="{86382858-0D75-43CC-6D0F-D1CD5EFF0114}"/>
          </ac:picMkLst>
        </pc:picChg>
      </pc:sldChg>
      <pc:sldChg chg="addSp modSp new mod">
        <pc:chgData name="Amerman, Melissa" userId="994d5da8-3246-4e1f-b781-4356caaeb9db" providerId="ADAL" clId="{0A28DDF5-6E31-41BB-B97E-771089BB9ACD}" dt="2025-10-03T17:28:08.820" v="3680" actId="14100"/>
        <pc:sldMkLst>
          <pc:docMk/>
          <pc:sldMk cId="2431053676" sldId="295"/>
        </pc:sldMkLst>
        <pc:spChg chg="mod">
          <ac:chgData name="Amerman, Melissa" userId="994d5da8-3246-4e1f-b781-4356caaeb9db" providerId="ADAL" clId="{0A28DDF5-6E31-41BB-B97E-771089BB9ACD}" dt="2025-10-03T15:23:34.688" v="2698"/>
          <ac:spMkLst>
            <pc:docMk/>
            <pc:sldMk cId="2431053676" sldId="295"/>
            <ac:spMk id="2" creationId="{DECF53B4-386A-6DFA-59FC-559145AFE0EA}"/>
          </ac:spMkLst>
        </pc:spChg>
        <pc:spChg chg="mod">
          <ac:chgData name="Amerman, Melissa" userId="994d5da8-3246-4e1f-b781-4356caaeb9db" providerId="ADAL" clId="{0A28DDF5-6E31-41BB-B97E-771089BB9ACD}" dt="2025-10-03T15:35:29.954" v="3182" actId="14100"/>
          <ac:spMkLst>
            <pc:docMk/>
            <pc:sldMk cId="2431053676" sldId="295"/>
            <ac:spMk id="3" creationId="{DA85D696-134E-F7CB-6D2B-8FD3D493AC77}"/>
          </ac:spMkLst>
        </pc:spChg>
        <pc:picChg chg="add mod">
          <ac:chgData name="Amerman, Melissa" userId="994d5da8-3246-4e1f-b781-4356caaeb9db" providerId="ADAL" clId="{0A28DDF5-6E31-41BB-B97E-771089BB9ACD}" dt="2025-10-03T17:28:08.820" v="3680" actId="14100"/>
          <ac:picMkLst>
            <pc:docMk/>
            <pc:sldMk cId="2431053676" sldId="295"/>
            <ac:picMk id="5" creationId="{EC00EF61-A3E9-FC5C-D046-45B2024A1E41}"/>
          </ac:picMkLst>
        </pc:picChg>
      </pc:sldChg>
    </pc:docChg>
  </pc:docChgLst>
  <pc:docChgLst>
    <pc:chgData name="Amerman, Melissa" userId="994d5da8-3246-4e1f-b781-4356caaeb9db" providerId="ADAL" clId="{40A170A2-0262-4662-B56D-614F5972C5BD}"/>
    <pc:docChg chg="custSel addSld delSld modSld">
      <pc:chgData name="Amerman, Melissa" userId="994d5da8-3246-4e1f-b781-4356caaeb9db" providerId="ADAL" clId="{40A170A2-0262-4662-B56D-614F5972C5BD}" dt="2025-08-22T18:49:23.644" v="2739" actId="207"/>
      <pc:docMkLst>
        <pc:docMk/>
      </pc:docMkLst>
      <pc:sldChg chg="modSp mod">
        <pc:chgData name="Amerman, Melissa" userId="994d5da8-3246-4e1f-b781-4356caaeb9db" providerId="ADAL" clId="{40A170A2-0262-4662-B56D-614F5972C5BD}" dt="2025-08-22T17:27:40.461" v="39" actId="20577"/>
        <pc:sldMkLst>
          <pc:docMk/>
          <pc:sldMk cId="1401941138" sldId="262"/>
        </pc:sldMkLst>
      </pc:sldChg>
      <pc:sldChg chg="modSp mod">
        <pc:chgData name="Amerman, Melissa" userId="994d5da8-3246-4e1f-b781-4356caaeb9db" providerId="ADAL" clId="{40A170A2-0262-4662-B56D-614F5972C5BD}" dt="2025-08-22T18:37:29.372" v="1733" actId="14100"/>
        <pc:sldMkLst>
          <pc:docMk/>
          <pc:sldMk cId="2007025338" sldId="264"/>
        </pc:sldMkLst>
      </pc:sldChg>
      <pc:sldChg chg="modSp mod">
        <pc:chgData name="Amerman, Melissa" userId="994d5da8-3246-4e1f-b781-4356caaeb9db" providerId="ADAL" clId="{40A170A2-0262-4662-B56D-614F5972C5BD}" dt="2025-08-22T17:35:09.291" v="917" actId="20577"/>
        <pc:sldMkLst>
          <pc:docMk/>
          <pc:sldMk cId="2607792375" sldId="265"/>
        </pc:sldMkLst>
      </pc:sldChg>
      <pc:sldChg chg="modSp mod">
        <pc:chgData name="Amerman, Melissa" userId="994d5da8-3246-4e1f-b781-4356caaeb9db" providerId="ADAL" clId="{40A170A2-0262-4662-B56D-614F5972C5BD}" dt="2025-08-22T17:31:16.029" v="153" actId="20577"/>
        <pc:sldMkLst>
          <pc:docMk/>
          <pc:sldMk cId="3238024295" sldId="272"/>
        </pc:sldMkLst>
      </pc:sldChg>
      <pc:sldChg chg="modSp mod">
        <pc:chgData name="Amerman, Melissa" userId="994d5da8-3246-4e1f-b781-4356caaeb9db" providerId="ADAL" clId="{40A170A2-0262-4662-B56D-614F5972C5BD}" dt="2025-08-22T17:33:48.838" v="778" actId="20577"/>
        <pc:sldMkLst>
          <pc:docMk/>
          <pc:sldMk cId="4071252339" sldId="273"/>
        </pc:sldMkLst>
      </pc:sldChg>
      <pc:sldChg chg="modSp mod">
        <pc:chgData name="Amerman, Melissa" userId="994d5da8-3246-4e1f-b781-4356caaeb9db" providerId="ADAL" clId="{40A170A2-0262-4662-B56D-614F5972C5BD}" dt="2025-08-22T17:31:41.101" v="364" actId="20577"/>
        <pc:sldMkLst>
          <pc:docMk/>
          <pc:sldMk cId="2724218315" sldId="278"/>
        </pc:sldMkLst>
      </pc:sldChg>
      <pc:sldChg chg="modSp mod">
        <pc:chgData name="Amerman, Melissa" userId="994d5da8-3246-4e1f-b781-4356caaeb9db" providerId="ADAL" clId="{40A170A2-0262-4662-B56D-614F5972C5BD}" dt="2025-08-22T17:32:52.857" v="523" actId="14100"/>
        <pc:sldMkLst>
          <pc:docMk/>
          <pc:sldMk cId="3707328147" sldId="279"/>
        </pc:sldMkLst>
      </pc:sldChg>
      <pc:sldChg chg="modSp mod">
        <pc:chgData name="Amerman, Melissa" userId="994d5da8-3246-4e1f-b781-4356caaeb9db" providerId="ADAL" clId="{40A170A2-0262-4662-B56D-614F5972C5BD}" dt="2025-08-22T17:33:29.989" v="770" actId="20577"/>
        <pc:sldMkLst>
          <pc:docMk/>
          <pc:sldMk cId="2409334007" sldId="280"/>
        </pc:sldMkLst>
      </pc:sldChg>
      <pc:sldChg chg="modSp mod">
        <pc:chgData name="Amerman, Melissa" userId="994d5da8-3246-4e1f-b781-4356caaeb9db" providerId="ADAL" clId="{40A170A2-0262-4662-B56D-614F5972C5BD}" dt="2025-08-22T18:41:51.482" v="2099" actId="14100"/>
        <pc:sldMkLst>
          <pc:docMk/>
          <pc:sldMk cId="2863537481" sldId="285"/>
        </pc:sldMkLst>
      </pc:sldChg>
      <pc:sldChg chg="modSp mod">
        <pc:chgData name="Amerman, Melissa" userId="994d5da8-3246-4e1f-b781-4356caaeb9db" providerId="ADAL" clId="{40A170A2-0262-4662-B56D-614F5972C5BD}" dt="2025-08-22T18:49:23.644" v="2739" actId="207"/>
        <pc:sldMkLst>
          <pc:docMk/>
          <pc:sldMk cId="1194754086" sldId="286"/>
        </pc:sldMkLst>
      </pc:sldChg>
      <pc:sldChg chg="modSp mod">
        <pc:chgData name="Amerman, Melissa" userId="994d5da8-3246-4e1f-b781-4356caaeb9db" providerId="ADAL" clId="{40A170A2-0262-4662-B56D-614F5972C5BD}" dt="2025-08-22T17:31:59.198" v="520" actId="20577"/>
        <pc:sldMkLst>
          <pc:docMk/>
          <pc:sldMk cId="218073302" sldId="287"/>
        </pc:sldMkLst>
      </pc:sldChg>
      <pc:sldChg chg="modSp mod">
        <pc:chgData name="Amerman, Melissa" userId="994d5da8-3246-4e1f-b781-4356caaeb9db" providerId="ADAL" clId="{40A170A2-0262-4662-B56D-614F5972C5BD}" dt="2025-08-22T17:33:15.702" v="681" actId="20577"/>
        <pc:sldMkLst>
          <pc:docMk/>
          <pc:sldMk cId="1704427812" sldId="288"/>
        </pc:sldMkLst>
      </pc:sldChg>
      <pc:sldChg chg="modSp mod">
        <pc:chgData name="Amerman, Melissa" userId="994d5da8-3246-4e1f-b781-4356caaeb9db" providerId="ADAL" clId="{40A170A2-0262-4662-B56D-614F5972C5BD}" dt="2025-08-22T17:33:54.742" v="780" actId="20577"/>
        <pc:sldMkLst>
          <pc:docMk/>
          <pc:sldMk cId="2156702750" sldId="289"/>
        </pc:sldMkLst>
      </pc:sldChg>
      <pc:sldChg chg="modSp mod">
        <pc:chgData name="Amerman, Melissa" userId="994d5da8-3246-4e1f-b781-4356caaeb9db" providerId="ADAL" clId="{40A170A2-0262-4662-B56D-614F5972C5BD}" dt="2025-08-22T17:34:11.863" v="878" actId="20577"/>
        <pc:sldMkLst>
          <pc:docMk/>
          <pc:sldMk cId="3646638127" sldId="290"/>
        </pc:sldMkLst>
      </pc:sldChg>
      <pc:sldChg chg="modSp mod">
        <pc:chgData name="Amerman, Melissa" userId="994d5da8-3246-4e1f-b781-4356caaeb9db" providerId="ADAL" clId="{40A170A2-0262-4662-B56D-614F5972C5BD}" dt="2025-08-22T17:34:23.817" v="884" actId="20577"/>
        <pc:sldMkLst>
          <pc:docMk/>
          <pc:sldMk cId="636220613" sldId="291"/>
        </pc:sldMkLst>
      </pc:sldChg>
      <pc:sldChg chg="del">
        <pc:chgData name="Amerman, Melissa" userId="994d5da8-3246-4e1f-b781-4356caaeb9db" providerId="ADAL" clId="{40A170A2-0262-4662-B56D-614F5972C5BD}" dt="2025-08-22T17:34:39.274" v="885" actId="2696"/>
        <pc:sldMkLst>
          <pc:docMk/>
          <pc:sldMk cId="905974667" sldId="292"/>
        </pc:sldMkLst>
      </pc:sldChg>
      <pc:sldChg chg="modSp new mod">
        <pc:chgData name="Amerman, Melissa" userId="994d5da8-3246-4e1f-b781-4356caaeb9db" providerId="ADAL" clId="{40A170A2-0262-4662-B56D-614F5972C5BD}" dt="2025-08-22T17:31:21.244" v="154" actId="5793"/>
        <pc:sldMkLst>
          <pc:docMk/>
          <pc:sldMk cId="1935355660" sldId="29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394" y="3119948"/>
            <a:ext cx="11263211" cy="986518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IN ALL CAPS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F35E813-E2D4-E980-82F4-817BDE9551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4394" y="4120061"/>
            <a:ext cx="11263210" cy="37242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CAD121D-F573-E840-0C43-2C18B2D26A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654" y="4473726"/>
            <a:ext cx="11263210" cy="3064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Month Year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1AA855-CF4A-C310-36DE-DF2A6A022367}"/>
              </a:ext>
            </a:extLst>
          </p:cNvPr>
          <p:cNvCxnSpPr>
            <a:cxnSpLocks/>
          </p:cNvCxnSpPr>
          <p:nvPr userDrawn="1"/>
        </p:nvCxnSpPr>
        <p:spPr>
          <a:xfrm>
            <a:off x="4997151" y="4022542"/>
            <a:ext cx="2197699" cy="0"/>
          </a:xfrm>
          <a:prstGeom prst="line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logo with text and stars&#10;&#10;Description automatically generated">
            <a:extLst>
              <a:ext uri="{FF2B5EF4-FFF2-40B4-BE49-F238E27FC236}">
                <a16:creationId xmlns:a16="http://schemas.microsoft.com/office/drawing/2014/main" id="{D7153443-3D8A-2CEE-5B00-E44D98CD1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02" y="1388887"/>
            <a:ext cx="1524796" cy="152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7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Multiline) &amp;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B31D6E-8176-500A-4C06-011263220A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774" y="644514"/>
            <a:ext cx="10612079" cy="89313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MULTILINE SLIDE TITLE 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F959F5-A71B-6B16-A943-9C8B7FE4A6F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95993" y="1829808"/>
            <a:ext cx="5216137" cy="44994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69F568-31F0-B79D-CB4B-CD4E10F21BA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79870" y="1829809"/>
            <a:ext cx="5216137" cy="449942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807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970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5376EB-916D-ADEA-1E70-68EF04F12DA7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2AE7E-7027-3C41-BAF7-DA090A766F3C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5376EB-916D-ADEA-1E70-68EF04F12DA7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2AE7E-7027-3C41-BAF7-DA090A766F3C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42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5376EB-916D-ADEA-1E70-68EF04F12DA7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2AE7E-7027-3C41-BAF7-DA090A766F3C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4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098FF61-4EB6-5E26-BA21-BB7E38962758}"/>
              </a:ext>
            </a:extLst>
          </p:cNvPr>
          <p:cNvGrpSpPr/>
          <p:nvPr userDrawn="1"/>
        </p:nvGrpSpPr>
        <p:grpSpPr>
          <a:xfrm>
            <a:off x="0" y="1913283"/>
            <a:ext cx="12192000" cy="3060009"/>
            <a:chOff x="0" y="1913283"/>
            <a:chExt cx="12192000" cy="306000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26E5D84-B63D-708E-4E48-B76481C5A0A6}"/>
                </a:ext>
              </a:extLst>
            </p:cNvPr>
            <p:cNvSpPr/>
            <p:nvPr userDrawn="1"/>
          </p:nvSpPr>
          <p:spPr>
            <a:xfrm>
              <a:off x="0" y="1913283"/>
              <a:ext cx="12192000" cy="303143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2A9003-7936-E07B-71E3-FC766F0372D1}"/>
                </a:ext>
              </a:extLst>
            </p:cNvPr>
            <p:cNvSpPr/>
            <p:nvPr userDrawn="1"/>
          </p:nvSpPr>
          <p:spPr>
            <a:xfrm>
              <a:off x="0" y="1941857"/>
              <a:ext cx="12192000" cy="3031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A46442BA-A6F2-EC9A-791E-CFEA2D3BE382}"/>
              </a:ext>
            </a:extLst>
          </p:cNvPr>
          <p:cNvSpPr txBox="1">
            <a:spLocks/>
          </p:cNvSpPr>
          <p:nvPr userDrawn="1"/>
        </p:nvSpPr>
        <p:spPr>
          <a:xfrm>
            <a:off x="464394" y="3082063"/>
            <a:ext cx="11263211" cy="58338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</a:rPr>
              <a:t>CONTACT INFORMATION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07077A-92B6-7CBF-D1CD-4B96D27F6F7A}"/>
              </a:ext>
            </a:extLst>
          </p:cNvPr>
          <p:cNvCxnSpPr>
            <a:cxnSpLocks/>
          </p:cNvCxnSpPr>
          <p:nvPr userDrawn="1"/>
        </p:nvCxnSpPr>
        <p:spPr>
          <a:xfrm>
            <a:off x="4997150" y="3647158"/>
            <a:ext cx="2197699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10F588-3D5D-A074-B3D7-C883F873F3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623" y="3863770"/>
            <a:ext cx="11306754" cy="86335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None/>
              <a:defRPr lang="en-US" dirty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Employee Name</a:t>
            </a:r>
          </a:p>
          <a:p>
            <a:pPr lvl="0"/>
            <a:r>
              <a:rPr lang="en-US" dirty="0"/>
              <a:t>email@dhs.in.gov</a:t>
            </a:r>
          </a:p>
        </p:txBody>
      </p:sp>
      <p:pic>
        <p:nvPicPr>
          <p:cNvPr id="8" name="Picture 7" descr="A logo with text and stars&#10;&#10;Description automatically generated">
            <a:extLst>
              <a:ext uri="{FF2B5EF4-FFF2-40B4-BE49-F238E27FC236}">
                <a16:creationId xmlns:a16="http://schemas.microsoft.com/office/drawing/2014/main" id="{5CEDFB60-88E5-2412-D260-920D0D5C0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69" y="1711602"/>
            <a:ext cx="1292462" cy="12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80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 (Multi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8732D3-E1AE-A4C5-02A8-80C69DFDC735}"/>
              </a:ext>
            </a:extLst>
          </p:cNvPr>
          <p:cNvGrpSpPr/>
          <p:nvPr userDrawn="1"/>
        </p:nvGrpSpPr>
        <p:grpSpPr>
          <a:xfrm>
            <a:off x="0" y="1913283"/>
            <a:ext cx="12192000" cy="3060009"/>
            <a:chOff x="0" y="1913283"/>
            <a:chExt cx="12192000" cy="306000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DCE747-0AD8-4A7D-1B95-27E8D9F39F30}"/>
                </a:ext>
              </a:extLst>
            </p:cNvPr>
            <p:cNvSpPr/>
            <p:nvPr userDrawn="1"/>
          </p:nvSpPr>
          <p:spPr>
            <a:xfrm>
              <a:off x="0" y="1913283"/>
              <a:ext cx="12192000" cy="303143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23745E-BA33-8B02-6D0C-3FAEEC6BA6BB}"/>
                </a:ext>
              </a:extLst>
            </p:cNvPr>
            <p:cNvSpPr/>
            <p:nvPr userDrawn="1"/>
          </p:nvSpPr>
          <p:spPr>
            <a:xfrm>
              <a:off x="0" y="1941857"/>
              <a:ext cx="12192000" cy="3031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A46442BA-A6F2-EC9A-791E-CFEA2D3BE382}"/>
              </a:ext>
            </a:extLst>
          </p:cNvPr>
          <p:cNvSpPr txBox="1">
            <a:spLocks/>
          </p:cNvSpPr>
          <p:nvPr userDrawn="1"/>
        </p:nvSpPr>
        <p:spPr>
          <a:xfrm>
            <a:off x="464394" y="3082063"/>
            <a:ext cx="11263211" cy="58338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</a:rPr>
              <a:t>CONTACT INFORMATION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07077A-92B6-7CBF-D1CD-4B96D27F6F7A}"/>
              </a:ext>
            </a:extLst>
          </p:cNvPr>
          <p:cNvCxnSpPr>
            <a:cxnSpLocks/>
          </p:cNvCxnSpPr>
          <p:nvPr userDrawn="1"/>
        </p:nvCxnSpPr>
        <p:spPr>
          <a:xfrm>
            <a:off x="4997150" y="3647158"/>
            <a:ext cx="2197699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7E5195F-A24D-59BA-CCC5-DB62E9F3D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5441" y="3863770"/>
            <a:ext cx="5554423" cy="9418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None/>
              <a:defRPr lang="en-US" dirty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Employee Name</a:t>
            </a:r>
          </a:p>
          <a:p>
            <a:pPr lvl="0"/>
            <a:r>
              <a:rPr lang="en-US" dirty="0"/>
              <a:t>email@dhs.in.gov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EC38609-311B-59AE-64D4-9178ABAAA6D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62138" y="3863769"/>
            <a:ext cx="5554421" cy="9418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None/>
              <a:defRPr lang="en-US" dirty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Employee Name</a:t>
            </a:r>
          </a:p>
          <a:p>
            <a:pPr lvl="0"/>
            <a:r>
              <a:rPr lang="en-US" dirty="0"/>
              <a:t>email@dhs.in.gov</a:t>
            </a:r>
          </a:p>
        </p:txBody>
      </p:sp>
      <p:pic>
        <p:nvPicPr>
          <p:cNvPr id="8" name="Picture 7" descr="A logo with text and stars&#10;&#10;Description automatically generated">
            <a:extLst>
              <a:ext uri="{FF2B5EF4-FFF2-40B4-BE49-F238E27FC236}">
                <a16:creationId xmlns:a16="http://schemas.microsoft.com/office/drawing/2014/main" id="{1BD0D42B-26BA-82D0-024B-DEED401E55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69" y="1711602"/>
            <a:ext cx="1292462" cy="12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3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88A4CE9-D031-C638-C068-7FBC0ABC6286}"/>
              </a:ext>
            </a:extLst>
          </p:cNvPr>
          <p:cNvGrpSpPr/>
          <p:nvPr userDrawn="1"/>
        </p:nvGrpSpPr>
        <p:grpSpPr>
          <a:xfrm>
            <a:off x="0" y="1913283"/>
            <a:ext cx="12192000" cy="3060009"/>
            <a:chOff x="0" y="1913283"/>
            <a:chExt cx="12192000" cy="306000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838F39-E7B3-1EA2-DE80-EDD53A7B9269}"/>
                </a:ext>
              </a:extLst>
            </p:cNvPr>
            <p:cNvSpPr/>
            <p:nvPr userDrawn="1"/>
          </p:nvSpPr>
          <p:spPr>
            <a:xfrm>
              <a:off x="0" y="1913283"/>
              <a:ext cx="12192000" cy="303143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7B9A0A6-FD97-841C-9292-60E479EB8CAB}"/>
                </a:ext>
              </a:extLst>
            </p:cNvPr>
            <p:cNvSpPr/>
            <p:nvPr userDrawn="1"/>
          </p:nvSpPr>
          <p:spPr>
            <a:xfrm>
              <a:off x="0" y="1941857"/>
              <a:ext cx="12192000" cy="3031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A46442BA-A6F2-EC9A-791E-CFEA2D3BE382}"/>
              </a:ext>
            </a:extLst>
          </p:cNvPr>
          <p:cNvSpPr txBox="1">
            <a:spLocks/>
          </p:cNvSpPr>
          <p:nvPr userDrawn="1"/>
        </p:nvSpPr>
        <p:spPr>
          <a:xfrm>
            <a:off x="464394" y="2972184"/>
            <a:ext cx="11263211" cy="120626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tx1"/>
                </a:solidFill>
              </a:rPr>
              <a:t>QUESTIONS?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07077A-92B6-7CBF-D1CD-4B96D27F6F7A}"/>
              </a:ext>
            </a:extLst>
          </p:cNvPr>
          <p:cNvCxnSpPr>
            <a:cxnSpLocks/>
          </p:cNvCxnSpPr>
          <p:nvPr userDrawn="1"/>
        </p:nvCxnSpPr>
        <p:spPr>
          <a:xfrm>
            <a:off x="4997150" y="4086698"/>
            <a:ext cx="2197699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logo with text and stars&#10;&#10;Description automatically generated">
            <a:extLst>
              <a:ext uri="{FF2B5EF4-FFF2-40B4-BE49-F238E27FC236}">
                <a16:creationId xmlns:a16="http://schemas.microsoft.com/office/drawing/2014/main" id="{EC70121E-22CE-21CA-895D-4025AF0237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69" y="1711602"/>
            <a:ext cx="1292462" cy="12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61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19A7E8F-D4A3-42EA-C513-A5259DC19535}"/>
              </a:ext>
            </a:extLst>
          </p:cNvPr>
          <p:cNvGrpSpPr/>
          <p:nvPr userDrawn="1"/>
        </p:nvGrpSpPr>
        <p:grpSpPr>
          <a:xfrm>
            <a:off x="0" y="1913283"/>
            <a:ext cx="12192000" cy="3060009"/>
            <a:chOff x="0" y="1913283"/>
            <a:chExt cx="12192000" cy="306000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00580D7-6FA5-7869-6375-120B0503C91C}"/>
                </a:ext>
              </a:extLst>
            </p:cNvPr>
            <p:cNvSpPr/>
            <p:nvPr userDrawn="1"/>
          </p:nvSpPr>
          <p:spPr>
            <a:xfrm>
              <a:off x="0" y="1913283"/>
              <a:ext cx="12192000" cy="30314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EECE3AA-47A1-84AD-7AF7-2132C83DD0DA}"/>
                </a:ext>
              </a:extLst>
            </p:cNvPr>
            <p:cNvSpPr/>
            <p:nvPr userDrawn="1"/>
          </p:nvSpPr>
          <p:spPr>
            <a:xfrm>
              <a:off x="0" y="1941857"/>
              <a:ext cx="12192000" cy="3031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A46442BA-A6F2-EC9A-791E-CFEA2D3BE382}"/>
              </a:ext>
            </a:extLst>
          </p:cNvPr>
          <p:cNvSpPr txBox="1">
            <a:spLocks/>
          </p:cNvSpPr>
          <p:nvPr userDrawn="1"/>
        </p:nvSpPr>
        <p:spPr>
          <a:xfrm>
            <a:off x="464394" y="2972184"/>
            <a:ext cx="11263211" cy="120626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tx1"/>
                </a:solidFill>
              </a:rPr>
              <a:t>THANK YOU!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245E5C-2655-B0A0-EC43-EA882E50D12B}"/>
              </a:ext>
            </a:extLst>
          </p:cNvPr>
          <p:cNvCxnSpPr>
            <a:cxnSpLocks/>
          </p:cNvCxnSpPr>
          <p:nvPr userDrawn="1"/>
        </p:nvCxnSpPr>
        <p:spPr>
          <a:xfrm>
            <a:off x="4997150" y="4086698"/>
            <a:ext cx="2197699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logo with text and stars&#10;&#10;Description automatically generated">
            <a:extLst>
              <a:ext uri="{FF2B5EF4-FFF2-40B4-BE49-F238E27FC236}">
                <a16:creationId xmlns:a16="http://schemas.microsoft.com/office/drawing/2014/main" id="{24E2503D-0832-52BF-1454-24770DC7EF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69" y="1711602"/>
            <a:ext cx="1292462" cy="12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28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7520D-E0CE-4DF4-2BBD-24C886D21A9E}"/>
              </a:ext>
            </a:extLst>
          </p:cNvPr>
          <p:cNvSpPr txBox="1">
            <a:spLocks/>
          </p:cNvSpPr>
          <p:nvPr userDrawn="1"/>
        </p:nvSpPr>
        <p:spPr>
          <a:xfrm>
            <a:off x="464394" y="1577635"/>
            <a:ext cx="11263211" cy="120626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THE END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D0D41A-FA7F-0E66-601F-6E7E336C22BC}"/>
              </a:ext>
            </a:extLst>
          </p:cNvPr>
          <p:cNvCxnSpPr>
            <a:cxnSpLocks/>
          </p:cNvCxnSpPr>
          <p:nvPr userDrawn="1"/>
        </p:nvCxnSpPr>
        <p:spPr>
          <a:xfrm>
            <a:off x="4997150" y="2692148"/>
            <a:ext cx="2197699" cy="0"/>
          </a:xfrm>
          <a:prstGeom prst="line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logo with text and stars&#10;&#10;Description automatically generated">
            <a:extLst>
              <a:ext uri="{FF2B5EF4-FFF2-40B4-BE49-F238E27FC236}">
                <a16:creationId xmlns:a16="http://schemas.microsoft.com/office/drawing/2014/main" id="{F17266BF-3AC9-5133-DA66-DA4D1AB7A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76" y="3109536"/>
            <a:ext cx="2244048" cy="224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0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Multi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394" y="2943347"/>
            <a:ext cx="11263211" cy="171254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MULTILINE TITLE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4AE8022-FCD3-3A69-7EF9-1969075058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4394" y="4663840"/>
            <a:ext cx="11263210" cy="37242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C2291974-0211-C930-4AE9-60C287DF55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654" y="5012208"/>
            <a:ext cx="11263210" cy="3064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Month Year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DFD3C7-6A9C-2721-DF31-D105E1B2D82F}"/>
              </a:ext>
            </a:extLst>
          </p:cNvPr>
          <p:cNvCxnSpPr>
            <a:cxnSpLocks/>
          </p:cNvCxnSpPr>
          <p:nvPr userDrawn="1"/>
        </p:nvCxnSpPr>
        <p:spPr>
          <a:xfrm>
            <a:off x="4997151" y="4579832"/>
            <a:ext cx="2197699" cy="0"/>
          </a:xfrm>
          <a:prstGeom prst="line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logo with text and stars&#10;&#10;Description automatically generated">
            <a:extLst>
              <a:ext uri="{FF2B5EF4-FFF2-40B4-BE49-F238E27FC236}">
                <a16:creationId xmlns:a16="http://schemas.microsoft.com/office/drawing/2014/main" id="{1E0506E0-2548-56A2-8B47-ECDF168ABB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02" y="1143049"/>
            <a:ext cx="1524796" cy="152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9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3402C4-BD8E-36E5-04C6-E56695DF4CAA}"/>
              </a:ext>
            </a:extLst>
          </p:cNvPr>
          <p:cNvSpPr/>
          <p:nvPr userDrawn="1"/>
        </p:nvSpPr>
        <p:spPr>
          <a:xfrm>
            <a:off x="0" y="0"/>
            <a:ext cx="12192000" cy="3851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C9C989-91BD-9A68-BF6D-DD064FDE24C9}"/>
              </a:ext>
            </a:extLst>
          </p:cNvPr>
          <p:cNvSpPr/>
          <p:nvPr userDrawn="1"/>
        </p:nvSpPr>
        <p:spPr>
          <a:xfrm>
            <a:off x="0" y="0"/>
            <a:ext cx="12192000" cy="357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3233758"/>
            <a:ext cx="10515600" cy="963738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HEADING IN ALL CAPS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2048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if needed.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0D7320-FA3C-8988-CDEF-22D4C5960315}"/>
              </a:ext>
            </a:extLst>
          </p:cNvPr>
          <p:cNvCxnSpPr>
            <a:cxnSpLocks/>
          </p:cNvCxnSpPr>
          <p:nvPr userDrawn="1"/>
        </p:nvCxnSpPr>
        <p:spPr>
          <a:xfrm>
            <a:off x="4997150" y="4120645"/>
            <a:ext cx="2197699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logo with text and stars&#10;&#10;Description automatically generated">
            <a:extLst>
              <a:ext uri="{FF2B5EF4-FFF2-40B4-BE49-F238E27FC236}">
                <a16:creationId xmlns:a16="http://schemas.microsoft.com/office/drawing/2014/main" id="{FFCD488F-6010-BF3B-38EF-305F2F32D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701" y="1938986"/>
            <a:ext cx="1148599" cy="114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0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Header (Multi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0275A2-C613-C45D-88B0-D7A907BA15E9}"/>
              </a:ext>
            </a:extLst>
          </p:cNvPr>
          <p:cNvSpPr/>
          <p:nvPr userDrawn="1"/>
        </p:nvSpPr>
        <p:spPr>
          <a:xfrm>
            <a:off x="0" y="0"/>
            <a:ext cx="12192000" cy="3851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87AD88-4FD9-95EF-A561-ADFB377F3B61}"/>
              </a:ext>
            </a:extLst>
          </p:cNvPr>
          <p:cNvSpPr/>
          <p:nvPr userDrawn="1"/>
        </p:nvSpPr>
        <p:spPr>
          <a:xfrm>
            <a:off x="0" y="0"/>
            <a:ext cx="12192000" cy="357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880556"/>
            <a:ext cx="10515600" cy="1729013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MULTILINE HEADING 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616937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if needed.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6EA478-779E-52F5-DFCB-B83B4D603187}"/>
              </a:ext>
            </a:extLst>
          </p:cNvPr>
          <p:cNvCxnSpPr>
            <a:cxnSpLocks/>
          </p:cNvCxnSpPr>
          <p:nvPr userDrawn="1"/>
        </p:nvCxnSpPr>
        <p:spPr>
          <a:xfrm>
            <a:off x="4997150" y="4536676"/>
            <a:ext cx="2197699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logo with text and stars&#10;&#10;Description automatically generated">
            <a:extLst>
              <a:ext uri="{FF2B5EF4-FFF2-40B4-BE49-F238E27FC236}">
                <a16:creationId xmlns:a16="http://schemas.microsoft.com/office/drawing/2014/main" id="{FFE869F7-88FE-E944-7D85-BCFB2F897C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701" y="1633610"/>
            <a:ext cx="1148599" cy="114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0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lo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807C92-F6C2-135E-3DA8-C395C81E7133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83EC1D-6A90-14BD-9855-4DC609120FED}"/>
              </a:ext>
            </a:extLst>
          </p:cNvPr>
          <p:cNvSpPr>
            <a:spLocks/>
          </p:cNvSpPr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393" y="3143497"/>
            <a:ext cx="11263211" cy="963738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HEADING IN ALL CAPS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4393" y="4114603"/>
            <a:ext cx="11263211" cy="15001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if needed.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898E3F-3C14-FE7A-192E-0A2F63E9F2A2}"/>
              </a:ext>
            </a:extLst>
          </p:cNvPr>
          <p:cNvCxnSpPr>
            <a:cxnSpLocks/>
          </p:cNvCxnSpPr>
          <p:nvPr userDrawn="1"/>
        </p:nvCxnSpPr>
        <p:spPr>
          <a:xfrm>
            <a:off x="4997150" y="4034342"/>
            <a:ext cx="2197699" cy="0"/>
          </a:xfrm>
          <a:prstGeom prst="line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logo with text and stars&#10;&#10;Description automatically generated">
            <a:extLst>
              <a:ext uri="{FF2B5EF4-FFF2-40B4-BE49-F238E27FC236}">
                <a16:creationId xmlns:a16="http://schemas.microsoft.com/office/drawing/2014/main" id="{203632E4-51DE-E2A0-2842-03CD932E86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701" y="1938986"/>
            <a:ext cx="1148599" cy="114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8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ection Header (Multi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082886-B323-588D-4E25-2C161442FC49}"/>
              </a:ext>
            </a:extLst>
          </p:cNvPr>
          <p:cNvSpPr>
            <a:spLocks/>
          </p:cNvSpPr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540D4-54D6-4BCD-D07B-11EC2A149547}"/>
              </a:ext>
            </a:extLst>
          </p:cNvPr>
          <p:cNvSpPr>
            <a:spLocks/>
          </p:cNvSpPr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393" y="2880553"/>
            <a:ext cx="11263211" cy="1729013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MULTILINE HEADING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4393" y="4616934"/>
            <a:ext cx="11263211" cy="15001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if needed.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227AA9-BFF3-8D57-87A5-0890E5338A33}"/>
              </a:ext>
            </a:extLst>
          </p:cNvPr>
          <p:cNvCxnSpPr>
            <a:cxnSpLocks/>
          </p:cNvCxnSpPr>
          <p:nvPr userDrawn="1"/>
        </p:nvCxnSpPr>
        <p:spPr>
          <a:xfrm>
            <a:off x="4997150" y="4536673"/>
            <a:ext cx="2197699" cy="0"/>
          </a:xfrm>
          <a:prstGeom prst="line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logo with text and stars&#10;&#10;Description automatically generated">
            <a:extLst>
              <a:ext uri="{FF2B5EF4-FFF2-40B4-BE49-F238E27FC236}">
                <a16:creationId xmlns:a16="http://schemas.microsoft.com/office/drawing/2014/main" id="{D86543FD-7D4B-5454-EC4D-49494F4313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701" y="1633610"/>
            <a:ext cx="1148599" cy="114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8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B231E-B6E5-DC15-DEA1-65CA1056BD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774" y="595531"/>
            <a:ext cx="10612079" cy="519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 IN ALL CAPS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F43E03-C2BE-088C-34F6-5137B364D7A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5993" y="1428505"/>
            <a:ext cx="11000014" cy="490073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883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Multiline)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A98BFAA-6B38-7AEB-3CC4-3EA1C1D6C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774" y="644514"/>
            <a:ext cx="10612079" cy="89313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MULTILINE SLIDE TITLE </a:t>
            </a:r>
            <a:br>
              <a:rPr lang="en-US" dirty="0"/>
            </a:br>
            <a:r>
              <a:rPr lang="en-US" dirty="0"/>
              <a:t>IN ALL CAPS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CEE214-0584-C6F7-6012-D99500775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93" y="1829596"/>
            <a:ext cx="11000014" cy="44996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0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7BFC2-D520-F413-A00A-3D89D828A2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774" y="595531"/>
            <a:ext cx="10612079" cy="519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 IN ALL CAPS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FFBCA-0CFF-2F38-86AE-0CE7AAB1C1B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5993" y="1428504"/>
            <a:ext cx="5216137" cy="49007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2A9B38-F4DB-238A-01B6-F16B5356DC8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79870" y="1428505"/>
            <a:ext cx="5216137" cy="490073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54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D13798-424A-B1F4-AFA7-1FF5174E19A2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350905-3E74-6E4D-CE21-08174DFABB39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81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0" r:id="rId3"/>
    <p:sldLayoutId id="214748368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61ABE6-F518-8978-911D-834A30AD8C7A}"/>
              </a:ext>
            </a:extLst>
          </p:cNvPr>
          <p:cNvSpPr/>
          <p:nvPr userDrawn="1"/>
        </p:nvSpPr>
        <p:spPr>
          <a:xfrm>
            <a:off x="0" y="0"/>
            <a:ext cx="12192000" cy="3851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1F17CF-5E2F-8DB7-238F-032D012C1071}"/>
              </a:ext>
            </a:extLst>
          </p:cNvPr>
          <p:cNvSpPr/>
          <p:nvPr userDrawn="1"/>
        </p:nvSpPr>
        <p:spPr>
          <a:xfrm>
            <a:off x="0" y="0"/>
            <a:ext cx="12192000" cy="357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with text and stars&#10;&#10;Description automatically generated">
            <a:extLst>
              <a:ext uri="{FF2B5EF4-FFF2-40B4-BE49-F238E27FC236}">
                <a16:creationId xmlns:a16="http://schemas.microsoft.com/office/drawing/2014/main" id="{C4BDD965-6BCC-17E2-46D6-190CBA537B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122" y="192577"/>
            <a:ext cx="933744" cy="9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1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07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1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AF3F4EB-B9C9-D491-3ED1-14DEED90D2D5}"/>
              </a:ext>
            </a:extLst>
          </p:cNvPr>
          <p:cNvSpPr/>
          <p:nvPr userDrawn="1"/>
        </p:nvSpPr>
        <p:spPr>
          <a:xfrm>
            <a:off x="0" y="-35320"/>
            <a:ext cx="12192000" cy="6893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D4181A-9FBD-7A54-26C1-F18734E55278}"/>
              </a:ext>
            </a:extLst>
          </p:cNvPr>
          <p:cNvSpPr/>
          <p:nvPr userDrawn="1"/>
        </p:nvSpPr>
        <p:spPr>
          <a:xfrm>
            <a:off x="0" y="-3532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3" r:id="rId3"/>
    <p:sldLayoutId id="2147483702" r:id="rId4"/>
    <p:sldLayoutId id="214748370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hyperlink" Target="mailto:IndianaLEPC@dhs.in.gov" TargetMode="External"/><Relationship Id="rId5" Type="http://schemas.openxmlformats.org/officeDocument/2006/relationships/image" Target="../media/image17.svg"/><Relationship Id="rId10" Type="http://schemas.openxmlformats.org/officeDocument/2006/relationships/hyperlink" Target="mailto:ierc@dhs.in.gov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ier2.dhs.in.gov/Account/Login.aspx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.gov/dhs/emergency-management-and-preparedness/exercise-section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.gov/dhs/emergency-management-and-preparedness/exercise-section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6BCEA-09FF-75EE-8127-05E8A2DCF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394" y="2943347"/>
            <a:ext cx="11263211" cy="1712541"/>
          </a:xfrm>
        </p:spPr>
        <p:txBody>
          <a:bodyPr/>
          <a:lstStyle/>
          <a:p>
            <a:r>
              <a:rPr lang="en-US" dirty="0"/>
              <a:t>LEPC EXERCISE FINAL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9E4908-9457-2041-9A4F-55011A613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394" y="4663840"/>
            <a:ext cx="11263210" cy="372426"/>
          </a:xfrm>
        </p:spPr>
        <p:txBody>
          <a:bodyPr/>
          <a:lstStyle/>
          <a:p>
            <a:r>
              <a:rPr lang="en-US" dirty="0"/>
              <a:t>Indiana Emergency Response Commission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CAC5A-9458-9424-5DFC-D9AC66D27C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654" y="5012208"/>
            <a:ext cx="11263210" cy="306493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401941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5A3DF-B955-DBAE-CBC4-9091EDDAE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4" y="528762"/>
            <a:ext cx="10612079" cy="485039"/>
          </a:xfrm>
        </p:spPr>
        <p:txBody>
          <a:bodyPr/>
          <a:lstStyle/>
          <a:p>
            <a:r>
              <a:rPr lang="en-US" dirty="0"/>
              <a:t>Entering the Exercise Final Report, Cont.: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BCB6A-EDFE-F286-C575-6BD67F984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97" y="950260"/>
            <a:ext cx="11114579" cy="1586752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4. There are 3 steps to complete this report. Step1 is the </a:t>
            </a:r>
            <a:r>
              <a:rPr lang="en-US" sz="2200" u="sng" dirty="0"/>
              <a:t>Exercise Final Report</a:t>
            </a:r>
            <a:r>
              <a:rPr lang="en-US" sz="2200" dirty="0"/>
              <a:t> to begin this step choose </a:t>
            </a:r>
            <a:r>
              <a:rPr lang="en-US" sz="2200" u="sng" dirty="0"/>
              <a:t>Add</a:t>
            </a:r>
            <a:r>
              <a:rPr lang="en-US" sz="2200" dirty="0"/>
              <a:t> to the right of the report name. You will do the same when you are ready for Step 2 </a:t>
            </a:r>
            <a:r>
              <a:rPr lang="en-US" sz="2200" u="sng" dirty="0"/>
              <a:t>HSEEP Verification Documents</a:t>
            </a:r>
            <a:r>
              <a:rPr lang="en-US" sz="2200" dirty="0"/>
              <a:t> (add all exercise documents here whether it was a HSEEP or Non-HSEEP exercise). Step 3 will be a Continue button that will show up after Step 1 and Step 2 are complete.</a:t>
            </a:r>
          </a:p>
        </p:txBody>
      </p:sp>
      <p:pic>
        <p:nvPicPr>
          <p:cNvPr id="5" name="Picture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86382858-0D75-43CC-6D0F-D1CD5EFF0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67" y="2537012"/>
            <a:ext cx="7130266" cy="36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55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49C98-1564-6B76-66B0-87B713E93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74" y="595531"/>
            <a:ext cx="10612079" cy="547469"/>
          </a:xfrm>
        </p:spPr>
        <p:txBody>
          <a:bodyPr/>
          <a:lstStyle/>
          <a:p>
            <a:r>
              <a:rPr lang="en-US" dirty="0"/>
              <a:t>Entering the Exercise Final Report, Cont.: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DF4CE-0991-87BF-1364-B44519D6224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5993" y="1143000"/>
            <a:ext cx="11000014" cy="1000125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5.  When you choose the </a:t>
            </a:r>
            <a:r>
              <a:rPr lang="en-US" sz="2200" u="sng" dirty="0"/>
              <a:t>Add</a:t>
            </a:r>
            <a:r>
              <a:rPr lang="en-US" sz="2200" dirty="0"/>
              <a:t> button for Step 1 </a:t>
            </a:r>
            <a:r>
              <a:rPr lang="en-US" sz="2200" u="sng" dirty="0"/>
              <a:t>Exercise Final Report</a:t>
            </a:r>
            <a:r>
              <a:rPr lang="en-US" sz="2200" dirty="0"/>
              <a:t> this screen will appear. (1) Enter all the information with an asterisk. (2) Enter all the information with an asterisk. (3) Choose </a:t>
            </a:r>
            <a:r>
              <a:rPr lang="en-US" sz="2200" u="sng" dirty="0"/>
              <a:t>Save</a:t>
            </a:r>
            <a:r>
              <a:rPr lang="en-US" sz="2200" dirty="0"/>
              <a:t> then this will take you to the next tab the </a:t>
            </a:r>
            <a:r>
              <a:rPr lang="en-US" sz="2200" u="sng" dirty="0"/>
              <a:t>Chemical List</a:t>
            </a:r>
            <a:r>
              <a:rPr lang="en-US" sz="2200" dirty="0"/>
              <a:t>.</a:t>
            </a:r>
          </a:p>
        </p:txBody>
      </p:sp>
      <p:pic>
        <p:nvPicPr>
          <p:cNvPr id="5" name="Picture 4" descr="Graphical user interface&#10;&#10;AI-generated content may be incorrect.">
            <a:extLst>
              <a:ext uri="{FF2B5EF4-FFF2-40B4-BE49-F238E27FC236}">
                <a16:creationId xmlns:a16="http://schemas.microsoft.com/office/drawing/2014/main" id="{0356EDCD-A1F3-FE95-6BF0-3CB33594A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85" y="2219217"/>
            <a:ext cx="7218829" cy="404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18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1E9D6-47FC-714F-E7B9-9E1DBA75C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74" y="644514"/>
            <a:ext cx="10612079" cy="565161"/>
          </a:xfrm>
        </p:spPr>
        <p:txBody>
          <a:bodyPr/>
          <a:lstStyle/>
          <a:p>
            <a:r>
              <a:rPr lang="en-US" dirty="0"/>
              <a:t>Entering the Exercise Final Report, Cont.: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855A3-2A88-F409-78CF-ACD834F14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24" y="1127482"/>
            <a:ext cx="11000014" cy="106736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6. The green box shows that the information you just entered was uploaded successfully. Next enter the chemical information in the boxes with the asterisks. You must have at least 1 EHS chemical. When finished entering all chemicals choose </a:t>
            </a:r>
            <a:r>
              <a:rPr lang="en-US" sz="2200" u="sng" dirty="0"/>
              <a:t>Save</a:t>
            </a:r>
            <a:r>
              <a:rPr lang="en-US" sz="2200" dirty="0"/>
              <a:t>.  </a:t>
            </a:r>
          </a:p>
        </p:txBody>
      </p:sp>
      <p:pic>
        <p:nvPicPr>
          <p:cNvPr id="7" name="Picture 6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09975186-2692-1EC8-6132-4368CA71C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881" y="2280863"/>
            <a:ext cx="7306236" cy="393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3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4F1C-116B-4867-2D7F-0290769D0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74" y="644514"/>
            <a:ext cx="10612079" cy="527061"/>
          </a:xfrm>
        </p:spPr>
        <p:txBody>
          <a:bodyPr/>
          <a:lstStyle/>
          <a:p>
            <a:r>
              <a:rPr lang="en-US" dirty="0"/>
              <a:t>Entering the Exercise Final Report, Cont.: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F7E71-3504-3869-D54B-8CAA85427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6" y="1159810"/>
            <a:ext cx="11062448" cy="167303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rgbClr val="002060"/>
                </a:solidFill>
              </a:rPr>
              <a:t>7. The green box at the top of the page shows that the </a:t>
            </a:r>
            <a:r>
              <a:rPr lang="en-US" sz="2200" u="sng" dirty="0">
                <a:solidFill>
                  <a:srgbClr val="002060"/>
                </a:solidFill>
              </a:rPr>
              <a:t>Chemical List</a:t>
            </a:r>
            <a:r>
              <a:rPr lang="en-US" sz="2200" dirty="0">
                <a:solidFill>
                  <a:srgbClr val="002060"/>
                </a:solidFill>
              </a:rPr>
              <a:t> was uploaded successfully. Next add the agencies that participated in the exercise. In Step 1 add the information with the asterisks and choose </a:t>
            </a:r>
            <a:r>
              <a:rPr lang="en-US" sz="2200" u="sng" dirty="0">
                <a:solidFill>
                  <a:srgbClr val="002060"/>
                </a:solidFill>
              </a:rPr>
              <a:t>Save to List</a:t>
            </a:r>
            <a:r>
              <a:rPr lang="en-US" sz="2200" dirty="0">
                <a:solidFill>
                  <a:srgbClr val="002060"/>
                </a:solidFill>
              </a:rPr>
              <a:t>. Repeat this step until you have entered all agencies that participated. Then choose the </a:t>
            </a:r>
            <a:r>
              <a:rPr lang="en-US" sz="2200" u="sng" dirty="0">
                <a:solidFill>
                  <a:srgbClr val="002060"/>
                </a:solidFill>
              </a:rPr>
              <a:t>Save</a:t>
            </a:r>
            <a:r>
              <a:rPr lang="en-US" sz="2200" dirty="0">
                <a:solidFill>
                  <a:srgbClr val="002060"/>
                </a:solidFill>
              </a:rPr>
              <a:t> button Step 2 at the bottom of the page.</a:t>
            </a:r>
          </a:p>
        </p:txBody>
      </p:sp>
      <p:pic>
        <p:nvPicPr>
          <p:cNvPr id="5" name="Picture 4" descr="Graphical user interface, table&#10;&#10;AI-generated content may be incorrect.">
            <a:extLst>
              <a:ext uri="{FF2B5EF4-FFF2-40B4-BE49-F238E27FC236}">
                <a16:creationId xmlns:a16="http://schemas.microsoft.com/office/drawing/2014/main" id="{53448E65-1B36-66D3-CFCF-804F884AB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02" y="2832848"/>
            <a:ext cx="6674595" cy="338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28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F53B4-386A-6DFA-59FC-559145AFE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the Exercise Final Report, Cont.: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5D696-134E-F7CB-6D2B-8FD3D493AC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523" y="1168998"/>
            <a:ext cx="11000014" cy="1099073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8. After Step 1 of the report is complete, Step 2 </a:t>
            </a:r>
            <a:r>
              <a:rPr lang="en-US" sz="2200" u="sng" dirty="0"/>
              <a:t>HSEEP Verification Documents </a:t>
            </a:r>
            <a:r>
              <a:rPr lang="en-US" sz="2200" dirty="0"/>
              <a:t>can be started by choosing the </a:t>
            </a:r>
            <a:r>
              <a:rPr lang="en-US" sz="2200" u="sng" dirty="0"/>
              <a:t>Add</a:t>
            </a:r>
            <a:r>
              <a:rPr lang="en-US" sz="2200" dirty="0"/>
              <a:t> button to the right of the report name. This is where the documents for the Exercise will be uploaded.</a:t>
            </a:r>
          </a:p>
        </p:txBody>
      </p:sp>
      <p:pic>
        <p:nvPicPr>
          <p:cNvPr id="5" name="Picture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EC00EF61-A3E9-FC5C-D046-45B2024A1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109" y="2322521"/>
            <a:ext cx="6595782" cy="393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53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481C0-E0FC-F5BF-998D-E16F7A2C9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74" y="644515"/>
            <a:ext cx="10612079" cy="788098"/>
          </a:xfrm>
        </p:spPr>
        <p:txBody>
          <a:bodyPr/>
          <a:lstStyle/>
          <a:p>
            <a:r>
              <a:rPr lang="en-US" dirty="0"/>
              <a:t>Entering the Exercise Final Report, Cont.: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C2EDA-4BFD-4958-E613-2E1245E8C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93" y="1038564"/>
            <a:ext cx="11000014" cy="78809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9. Step 1, add a description of the upload. Step 2 Choose a File to upload. Step 3 choose Save. Repeat these steps until you have all the documents uploaded.</a:t>
            </a:r>
          </a:p>
        </p:txBody>
      </p:sp>
      <p:pic>
        <p:nvPicPr>
          <p:cNvPr id="7" name="Picture 6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8E486B16-53A2-2EEB-C1C8-9F29A202E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164" y="4034119"/>
            <a:ext cx="6741459" cy="2232045"/>
          </a:xfrm>
          <a:prstGeom prst="rect">
            <a:avLst/>
          </a:prstGeom>
        </p:spPr>
      </p:pic>
      <p:pic>
        <p:nvPicPr>
          <p:cNvPr id="9" name="Picture 8" descr="Graphical user interface, application, website&#10;&#10;AI-generated content may be incorrect.">
            <a:extLst>
              <a:ext uri="{FF2B5EF4-FFF2-40B4-BE49-F238E27FC236}">
                <a16:creationId xmlns:a16="http://schemas.microsoft.com/office/drawing/2014/main" id="{CD481CFD-21F7-0E58-B426-DDD8AB713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164" y="1826661"/>
            <a:ext cx="6741459" cy="225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27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2DCDF-1BF1-8723-F981-8CF0CBCE7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74" y="644514"/>
            <a:ext cx="10612079" cy="527061"/>
          </a:xfrm>
        </p:spPr>
        <p:txBody>
          <a:bodyPr/>
          <a:lstStyle/>
          <a:p>
            <a:r>
              <a:rPr lang="en-US" dirty="0"/>
              <a:t>Entering the Exercise Final Report, Cont.: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5B9E8-CA2E-7F2A-F747-91663A4FF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92" y="1171575"/>
            <a:ext cx="10612079" cy="773765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10. When Steps 1 and 2 are complete, Step 3 (the Final step) is to choose the Continue button at the bottom right of the screen.  </a:t>
            </a:r>
          </a:p>
        </p:txBody>
      </p:sp>
      <p:pic>
        <p:nvPicPr>
          <p:cNvPr id="7" name="Picture 6" descr="A computer screen capture&#10;&#10;AI-generated content may be incorrect.">
            <a:extLst>
              <a:ext uri="{FF2B5EF4-FFF2-40B4-BE49-F238E27FC236}">
                <a16:creationId xmlns:a16="http://schemas.microsoft.com/office/drawing/2014/main" id="{1F35A5F3-9C97-2228-B50E-79A2194A5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47" y="2060215"/>
            <a:ext cx="7261506" cy="415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34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5D2AE-18AA-2BD2-D3FB-F00EB6F49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74" y="595530"/>
            <a:ext cx="10612079" cy="614145"/>
          </a:xfrm>
        </p:spPr>
        <p:txBody>
          <a:bodyPr/>
          <a:lstStyle/>
          <a:p>
            <a:r>
              <a:rPr lang="en-US" dirty="0"/>
              <a:t>Entering the Exercise Final Report, Cont.: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D046B-7C56-B2E8-3E26-7A176FDE2D8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5993" y="1209675"/>
            <a:ext cx="11000014" cy="74407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11. When certifying the report Step (1) check the </a:t>
            </a:r>
            <a:r>
              <a:rPr lang="en-US" sz="2200" u="sng" dirty="0"/>
              <a:t>Certify box</a:t>
            </a:r>
            <a:r>
              <a:rPr lang="en-US" sz="2200" dirty="0"/>
              <a:t> and fill in the information with the asterisks. Step (2) choose the </a:t>
            </a:r>
            <a:r>
              <a:rPr lang="en-US" sz="2200" u="sng" dirty="0"/>
              <a:t>Submit</a:t>
            </a:r>
            <a:r>
              <a:rPr lang="en-US" sz="2200" dirty="0"/>
              <a:t> button. </a:t>
            </a:r>
          </a:p>
        </p:txBody>
      </p:sp>
      <p:pic>
        <p:nvPicPr>
          <p:cNvPr id="6" name="Picture 5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078DC066-95C5-44AE-3342-838E21277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82" y="2047874"/>
            <a:ext cx="6902823" cy="421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15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05D90-112D-63F8-E977-DF8CB4A9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74" y="595531"/>
            <a:ext cx="10612079" cy="509370"/>
          </a:xfrm>
        </p:spPr>
        <p:txBody>
          <a:bodyPr/>
          <a:lstStyle/>
          <a:p>
            <a:r>
              <a:rPr lang="en-US" dirty="0"/>
              <a:t>Entering the Exercise Final Report, Cont.: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4F9F1-16B9-B104-6A65-1CD56E35BD9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5992" y="1104901"/>
            <a:ext cx="11000014" cy="788895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12. After you have submitted the report, you will see confirmation in a green box saying that it was certified successfully. You have completed the report.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B5568D-164C-0FBB-EDED-69B8C3698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17" y="2178423"/>
            <a:ext cx="7171763" cy="408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71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599635-1121-14FC-8AFC-A548637BD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74" y="595531"/>
            <a:ext cx="10612079" cy="519016"/>
          </a:xfrm>
        </p:spPr>
        <p:txBody>
          <a:bodyPr/>
          <a:lstStyle/>
          <a:p>
            <a:r>
              <a:rPr lang="en-US" dirty="0"/>
              <a:t>Feedback Is Welcomed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811664-6B30-A375-4045-830ADA35B2A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5993" y="1428505"/>
            <a:ext cx="11000014" cy="50171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 have any feedback or questions, contact the IERC inbox or the Indiana LEPC inbox or your LEPC Program Manager: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BB9360A-972D-46EF-3FAA-7149894B8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4920" y="5260099"/>
            <a:ext cx="1716337" cy="111545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15E48BC-411A-395B-2878-8CD3F8A16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284888" y="5194576"/>
            <a:ext cx="1512193" cy="118098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0A776E1-9459-FF99-93FC-D00707ACAFE8}"/>
              </a:ext>
            </a:extLst>
          </p:cNvPr>
          <p:cNvGrpSpPr/>
          <p:nvPr/>
        </p:nvGrpSpPr>
        <p:grpSpPr>
          <a:xfrm>
            <a:off x="5230339" y="4867946"/>
            <a:ext cx="1731323" cy="1448714"/>
            <a:chOff x="7840111" y="5126354"/>
            <a:chExt cx="1731323" cy="1448714"/>
          </a:xfrm>
          <a:solidFill>
            <a:schemeClr val="accent1"/>
          </a:solidFill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21FB1D3D-FA63-3188-4CB2-A9F82D5EE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40111" y="5126354"/>
              <a:ext cx="1731323" cy="1189258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290585E-78CF-B7E2-12B1-C64B4DE35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2159228">
              <a:off x="8965791" y="6313781"/>
              <a:ext cx="358169" cy="261287"/>
            </a:xfrm>
            <a:prstGeom prst="rect">
              <a:avLst/>
            </a:prstGeom>
          </p:spPr>
        </p:pic>
      </p:grp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3CA1A5E-9DDD-43F3-5B3B-76A835865CDE}"/>
              </a:ext>
            </a:extLst>
          </p:cNvPr>
          <p:cNvSpPr txBox="1">
            <a:spLocks/>
          </p:cNvSpPr>
          <p:nvPr/>
        </p:nvSpPr>
        <p:spPr>
          <a:xfrm>
            <a:off x="442622" y="2574437"/>
            <a:ext cx="11306754" cy="13674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hlinkClick r:id="rId10"/>
              </a:rPr>
              <a:t>ierc@dhs.in.gov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/>
              <a:t> </a:t>
            </a:r>
            <a:r>
              <a:rPr lang="en-US" sz="4000" b="1" dirty="0">
                <a:hlinkClick r:id="rId11"/>
              </a:rPr>
              <a:t>IndianaLEPC@dhs.in.gov</a:t>
            </a:r>
            <a:r>
              <a:rPr lang="en-US" sz="4000" b="1" dirty="0"/>
              <a:t>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E457D82-91E1-FB5A-F676-1DD0AEABAC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10691">
            <a:off x="7784271" y="4532708"/>
            <a:ext cx="283012" cy="42752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E831DD4-3FDE-C5A4-A7AC-75E1EC478F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1089309" flipH="1">
            <a:off x="4251942" y="4524757"/>
            <a:ext cx="283012" cy="42752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EE76D80-D208-5518-C2F5-66B5AFF514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332677">
            <a:off x="5954493" y="4103473"/>
            <a:ext cx="283012" cy="42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92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9717D-47E6-132C-19EB-561BB27ED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41810"/>
            <a:ext cx="10515600" cy="2187389"/>
          </a:xfrm>
        </p:spPr>
        <p:txBody>
          <a:bodyPr/>
          <a:lstStyle/>
          <a:p>
            <a:r>
              <a:rPr lang="en-US" sz="5400" dirty="0"/>
              <a:t>Exercise Final Report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A6072-AFCB-D853-FCC4-A8C3E1B21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87757"/>
            <a:ext cx="10515600" cy="1406855"/>
          </a:xfrm>
        </p:spPr>
        <p:txBody>
          <a:bodyPr/>
          <a:lstStyle/>
          <a:p>
            <a:r>
              <a:rPr lang="en-US" dirty="0"/>
              <a:t>Why do LEPC’s need a Final Exercise Report</a:t>
            </a:r>
          </a:p>
          <a:p>
            <a:r>
              <a:rPr lang="en-US" dirty="0"/>
              <a:t>Helpful Reminders</a:t>
            </a:r>
          </a:p>
          <a:p>
            <a:r>
              <a:rPr lang="en-US" dirty="0"/>
              <a:t>How To Enter the Report Into Hazconnect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94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96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929EAF-8E15-BF17-57A7-15367358E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74" y="595531"/>
            <a:ext cx="10612079" cy="1018116"/>
          </a:xfrm>
        </p:spPr>
        <p:txBody>
          <a:bodyPr/>
          <a:lstStyle/>
          <a:p>
            <a:r>
              <a:rPr lang="en-US" dirty="0"/>
              <a:t>Why do the LEPCs need an Exercise Final report?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2FF874-D9CE-6B06-1B16-F9A833DF44E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5993" y="1783977"/>
            <a:ext cx="11000014" cy="4097026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LEPCs must comply with Indiana Codes, 4-2-7-3, 13-25-1-6, 13-25-2-5, 13-25- 2-10.6(b), 13-25-2-10.7 and 13-25-2-14 to receive funding. To meet funding and IERC requirements, the following documents/information must be submitted annually through the LEPC online reporting system (</a:t>
            </a:r>
            <a:r>
              <a:rPr lang="en-US" dirty="0">
                <a:hlinkClick r:id="rId2"/>
              </a:rPr>
              <a:t>Hazconnect</a:t>
            </a:r>
            <a:r>
              <a:rPr lang="en-US" dirty="0"/>
              <a:t>) at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 </a:t>
            </a:r>
            <a:r>
              <a:rPr lang="en-US" dirty="0">
                <a:hlinkClick r:id="rId2"/>
              </a:rPr>
              <a:t>https://tier2.dhs.in.gov/Account/Login.aspx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204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599635-1121-14FC-8AFC-A548637BD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74" y="595531"/>
            <a:ext cx="10612079" cy="519016"/>
          </a:xfrm>
        </p:spPr>
        <p:txBody>
          <a:bodyPr/>
          <a:lstStyle/>
          <a:p>
            <a:r>
              <a:rPr lang="en-US" dirty="0"/>
              <a:t>Helpful Reminders: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811664-6B30-A375-4045-830ADA35B2A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5208" y="1290918"/>
            <a:ext cx="10941583" cy="47961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/>
              <a:t>Have a list of the documents that are required to be uploaded for the type of Exercise that was held (either HSEEP or Non-HSEEP). Also, Tabletop, Full-scale, etc.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Be sure that the Exercise Proposal has been marked complete by the LEPC Program Manager before trying to complete the Exercise Final Report because the reports have linked information.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If applying for the HMEP grant you must have conducted an HSEEP Exercise.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There is more information about Exercises on the IDHS Exercise Section webpage located here: </a:t>
            </a:r>
            <a:r>
              <a:rPr lang="en-US" sz="2200" dirty="0">
                <a:hlinkClick r:id="rId2"/>
              </a:rPr>
              <a:t>DHS: Exercise Section</a:t>
            </a:r>
            <a:endParaRPr lang="en-US" sz="2200" dirty="0"/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0702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0F05-980E-0135-C300-4B18E40F6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Reminders Cont.: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AD8D2-66DC-F08C-361E-8EEAAFB9406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5993" y="1308847"/>
            <a:ext cx="11000014" cy="469750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/>
              <a:t>Non-HSEEP Exercise paperwork requirements: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Agenda (must include, date, time, location, type of exercise and a full description of the Exercise Scenario)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Agency Participant List (to include the list of people participating, with contact information)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Sign-in Sheet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After-Action Report </a:t>
            </a:r>
          </a:p>
        </p:txBody>
      </p:sp>
    </p:spTree>
    <p:extLst>
      <p:ext uri="{BB962C8B-B14F-4D97-AF65-F5344CB8AC3E}">
        <p14:creationId xmlns:p14="http://schemas.microsoft.com/office/powerpoint/2010/main" val="2863537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60558-718D-EBF7-E8B0-C083AD010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39" y="470025"/>
            <a:ext cx="10612079" cy="519016"/>
          </a:xfrm>
        </p:spPr>
        <p:txBody>
          <a:bodyPr/>
          <a:lstStyle/>
          <a:p>
            <a:r>
              <a:rPr lang="en-US" dirty="0"/>
              <a:t>Helpful Reminders Cont.: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33DDB-CB83-7DF0-3C9E-B572CC4E5F3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5993" y="989041"/>
            <a:ext cx="11000014" cy="53090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/>
              <a:t>HSEEP Exercise paperwork requirements: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Exercise Planning Meeting Sign-in sheets (3 or more is best)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Exercise Planning Meeting Agenda and Meeting Minutes (for each Planning meeting)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Exercise Agenda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Exercise Budget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Exercise Scenario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Exercise Sign-in sheet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Exercise After Action Report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Exercise Agency Participants List with contact information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70C0"/>
                </a:solidFill>
              </a:rPr>
              <a:t>*</a:t>
            </a:r>
            <a:r>
              <a:rPr lang="en-US" sz="2200" dirty="0"/>
              <a:t>The paperwork requirements are subject to change, check out the IDHS Exercise Section webpage located at this link for up-to-date information: </a:t>
            </a:r>
            <a:r>
              <a:rPr lang="en-US" sz="2200" dirty="0">
                <a:hlinkClick r:id="rId2"/>
              </a:rPr>
              <a:t>DHS: Exercise Section</a:t>
            </a:r>
            <a:endParaRPr lang="en-US" sz="2200" dirty="0"/>
          </a:p>
          <a:p>
            <a:pPr lvl="1">
              <a:lnSpc>
                <a:spcPct val="15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94754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5D9D4-2F46-B816-BBA0-D25A4AD8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74" y="644515"/>
            <a:ext cx="10612079" cy="861556"/>
          </a:xfrm>
        </p:spPr>
        <p:txBody>
          <a:bodyPr/>
          <a:lstStyle/>
          <a:p>
            <a:r>
              <a:rPr lang="en-US" dirty="0"/>
              <a:t>How to enter the Exercise Final Report into Hazconnect: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CFDBC-7754-50AB-247B-0844B47E3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92" y="1603028"/>
            <a:ext cx="11000014" cy="46154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Go to the counties LEPC Reports page:</a:t>
            </a:r>
          </a:p>
        </p:txBody>
      </p:sp>
      <p:pic>
        <p:nvPicPr>
          <p:cNvPr id="5" name="Picture 4" descr="Graphical user interface, application, Word&#10;&#10;AI-generated content may be incorrect.">
            <a:extLst>
              <a:ext uri="{FF2B5EF4-FFF2-40B4-BE49-F238E27FC236}">
                <a16:creationId xmlns:a16="http://schemas.microsoft.com/office/drawing/2014/main" id="{684C87F0-E472-1F36-9DBF-8F087762C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93" y="2269102"/>
            <a:ext cx="7150813" cy="398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5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5CC8B-7195-0727-D70D-ABE8077DB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74" y="644515"/>
            <a:ext cx="10612079" cy="593736"/>
          </a:xfrm>
        </p:spPr>
        <p:txBody>
          <a:bodyPr/>
          <a:lstStyle/>
          <a:p>
            <a:r>
              <a:rPr lang="en-US" dirty="0"/>
              <a:t>Entering the Exercise Final Report, Cont.: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069B2-A221-1206-990A-0D8568E67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93" y="1237498"/>
            <a:ext cx="11000014" cy="440993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2. Choose Add a New Report (at the top right of the page.)</a:t>
            </a:r>
          </a:p>
        </p:txBody>
      </p:sp>
      <p:pic>
        <p:nvPicPr>
          <p:cNvPr id="6" name="Picture 5" descr="Graphical user interface, application, Word&#10;&#10;AI-generated content may be incorrect.">
            <a:extLst>
              <a:ext uri="{FF2B5EF4-FFF2-40B4-BE49-F238E27FC236}">
                <a16:creationId xmlns:a16="http://schemas.microsoft.com/office/drawing/2014/main" id="{F9548855-AD77-C14C-5F29-4EA35A7B2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51" y="1831234"/>
            <a:ext cx="8430322" cy="438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40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FA4C-9838-23FD-CDF1-7D21A953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74" y="644514"/>
            <a:ext cx="10612079" cy="488961"/>
          </a:xfrm>
        </p:spPr>
        <p:txBody>
          <a:bodyPr/>
          <a:lstStyle/>
          <a:p>
            <a:r>
              <a:rPr lang="en-US" dirty="0"/>
              <a:t>Entering the Exercise Final Report, Cont.: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A3614-5316-7ECC-D8D1-4813BC37E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93" y="1133475"/>
            <a:ext cx="11000014" cy="786455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3. Choose </a:t>
            </a:r>
            <a:r>
              <a:rPr lang="en-US" sz="2200" u="sng" dirty="0"/>
              <a:t>Exercise Final Report</a:t>
            </a:r>
            <a:r>
              <a:rPr lang="en-US" sz="2200" dirty="0"/>
              <a:t> and then </a:t>
            </a:r>
            <a:r>
              <a:rPr lang="en-US" sz="2200" u="sng" dirty="0"/>
              <a:t>Annual</a:t>
            </a:r>
            <a:r>
              <a:rPr lang="en-US" sz="2200" dirty="0"/>
              <a:t> for the current year. Then choose </a:t>
            </a:r>
            <a:r>
              <a:rPr lang="en-US" sz="2200" u="sng" dirty="0"/>
              <a:t>Proceed</a:t>
            </a:r>
            <a:r>
              <a:rPr lang="en-US" sz="2200" dirty="0"/>
              <a:t>. </a:t>
            </a:r>
          </a:p>
        </p:txBody>
      </p:sp>
      <p:pic>
        <p:nvPicPr>
          <p:cNvPr id="5" name="Picture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F8F3223C-552E-947F-5905-0CA243C4C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34988"/>
            <a:ext cx="7620000" cy="41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24295"/>
      </p:ext>
    </p:extLst>
  </p:cSld>
  <p:clrMapOvr>
    <a:masterClrMapping/>
  </p:clrMapOvr>
</p:sld>
</file>

<file path=ppt/theme/theme1.xml><?xml version="1.0" encoding="utf-8"?>
<a:theme xmlns:a="http://schemas.openxmlformats.org/drawingml/2006/main" name="IERC Title Slides">
  <a:themeElements>
    <a:clrScheme name="IDHS (IERC)">
      <a:dk1>
        <a:srgbClr val="1C174A"/>
      </a:dk1>
      <a:lt1>
        <a:sysClr val="window" lastClr="FFFFFF"/>
      </a:lt1>
      <a:dk2>
        <a:srgbClr val="1C174A"/>
      </a:dk2>
      <a:lt2>
        <a:srgbClr val="F8F8F8"/>
      </a:lt2>
      <a:accent1>
        <a:srgbClr val="FFD239"/>
      </a:accent1>
      <a:accent2>
        <a:srgbClr val="7F76D4"/>
      </a:accent2>
      <a:accent3>
        <a:srgbClr val="D09E00"/>
      </a:accent3>
      <a:accent4>
        <a:srgbClr val="A7A8A9"/>
      </a:accent4>
      <a:accent5>
        <a:srgbClr val="5F5F5F"/>
      </a:accent5>
      <a:accent6>
        <a:srgbClr val="4D4D4D"/>
      </a:accent6>
      <a:hlink>
        <a:srgbClr val="0070C0"/>
      </a:hlink>
      <a:folHlink>
        <a:srgbClr val="0070C0"/>
      </a:folHlink>
    </a:clrScheme>
    <a:fontScheme name="ID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- IERC _ v1.potx" id="{CB7D68AC-0E3A-41C9-86DA-677EB1DA2106}" vid="{1619ADF0-E27F-4141-8EAD-4C7887E96160}"/>
    </a:ext>
  </a:extLst>
</a:theme>
</file>

<file path=ppt/theme/theme2.xml><?xml version="1.0" encoding="utf-8"?>
<a:theme xmlns:a="http://schemas.openxmlformats.org/drawingml/2006/main" name="IERC Section Heading Slides">
  <a:themeElements>
    <a:clrScheme name="IDHS (IERC)">
      <a:dk1>
        <a:srgbClr val="1C174A"/>
      </a:dk1>
      <a:lt1>
        <a:sysClr val="window" lastClr="FFFFFF"/>
      </a:lt1>
      <a:dk2>
        <a:srgbClr val="1C174A"/>
      </a:dk2>
      <a:lt2>
        <a:srgbClr val="F8F8F8"/>
      </a:lt2>
      <a:accent1>
        <a:srgbClr val="FFD239"/>
      </a:accent1>
      <a:accent2>
        <a:srgbClr val="7F76D4"/>
      </a:accent2>
      <a:accent3>
        <a:srgbClr val="D09E00"/>
      </a:accent3>
      <a:accent4>
        <a:srgbClr val="A7A8A9"/>
      </a:accent4>
      <a:accent5>
        <a:srgbClr val="5F5F5F"/>
      </a:accent5>
      <a:accent6>
        <a:srgbClr val="4D4D4D"/>
      </a:accent6>
      <a:hlink>
        <a:srgbClr val="0070C0"/>
      </a:hlink>
      <a:folHlink>
        <a:srgbClr val="0070C0"/>
      </a:folHlink>
    </a:clrScheme>
    <a:fontScheme name="ID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IERC _ v1.potx" id="{CB7D68AC-0E3A-41C9-86DA-677EB1DA2106}" vid="{C7D5025E-270A-4200-AD22-7464A8169399}"/>
    </a:ext>
  </a:extLst>
</a:theme>
</file>

<file path=ppt/theme/theme3.xml><?xml version="1.0" encoding="utf-8"?>
<a:theme xmlns:a="http://schemas.openxmlformats.org/drawingml/2006/main" name="IERC Content Slides">
  <a:themeElements>
    <a:clrScheme name="IDHS (IERC)">
      <a:dk1>
        <a:srgbClr val="1C174A"/>
      </a:dk1>
      <a:lt1>
        <a:sysClr val="window" lastClr="FFFFFF"/>
      </a:lt1>
      <a:dk2>
        <a:srgbClr val="1C174A"/>
      </a:dk2>
      <a:lt2>
        <a:srgbClr val="F8F8F8"/>
      </a:lt2>
      <a:accent1>
        <a:srgbClr val="FFD239"/>
      </a:accent1>
      <a:accent2>
        <a:srgbClr val="7F76D4"/>
      </a:accent2>
      <a:accent3>
        <a:srgbClr val="D09E00"/>
      </a:accent3>
      <a:accent4>
        <a:srgbClr val="A7A8A9"/>
      </a:accent4>
      <a:accent5>
        <a:srgbClr val="5F5F5F"/>
      </a:accent5>
      <a:accent6>
        <a:srgbClr val="4D4D4D"/>
      </a:accent6>
      <a:hlink>
        <a:srgbClr val="0070C0"/>
      </a:hlink>
      <a:folHlink>
        <a:srgbClr val="0070C0"/>
      </a:folHlink>
    </a:clrScheme>
    <a:fontScheme name="ID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IERC _ v1.potx" id="{CB7D68AC-0E3A-41C9-86DA-677EB1DA2106}" vid="{35FD5330-76DC-451D-9DDA-E4B83BD1B83A}"/>
    </a:ext>
  </a:extLst>
</a:theme>
</file>

<file path=ppt/theme/theme4.xml><?xml version="1.0" encoding="utf-8"?>
<a:theme xmlns:a="http://schemas.openxmlformats.org/drawingml/2006/main" name="IERC Blank Slides">
  <a:themeElements>
    <a:clrScheme name="IDHS (IERC)">
      <a:dk1>
        <a:srgbClr val="1C174A"/>
      </a:dk1>
      <a:lt1>
        <a:sysClr val="window" lastClr="FFFFFF"/>
      </a:lt1>
      <a:dk2>
        <a:srgbClr val="1C174A"/>
      </a:dk2>
      <a:lt2>
        <a:srgbClr val="F8F8F8"/>
      </a:lt2>
      <a:accent1>
        <a:srgbClr val="FFD239"/>
      </a:accent1>
      <a:accent2>
        <a:srgbClr val="7F76D4"/>
      </a:accent2>
      <a:accent3>
        <a:srgbClr val="D09E00"/>
      </a:accent3>
      <a:accent4>
        <a:srgbClr val="A7A8A9"/>
      </a:accent4>
      <a:accent5>
        <a:srgbClr val="5F5F5F"/>
      </a:accent5>
      <a:accent6>
        <a:srgbClr val="4D4D4D"/>
      </a:accent6>
      <a:hlink>
        <a:srgbClr val="0070C0"/>
      </a:hlink>
      <a:folHlink>
        <a:srgbClr val="0070C0"/>
      </a:folHlink>
    </a:clrScheme>
    <a:fontScheme name="ID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IERC _ v1.potx" id="{CB7D68AC-0E3A-41C9-86DA-677EB1DA2106}" vid="{04655385-4563-42A4-BE08-1BDEDFA8A2FF}"/>
    </a:ext>
  </a:extLst>
</a:theme>
</file>

<file path=ppt/theme/theme5.xml><?xml version="1.0" encoding="utf-8"?>
<a:theme xmlns:a="http://schemas.openxmlformats.org/drawingml/2006/main" name="IERC Ending Slides">
  <a:themeElements>
    <a:clrScheme name="IDHS (IERC)">
      <a:dk1>
        <a:srgbClr val="1C174A"/>
      </a:dk1>
      <a:lt1>
        <a:sysClr val="window" lastClr="FFFFFF"/>
      </a:lt1>
      <a:dk2>
        <a:srgbClr val="1C174A"/>
      </a:dk2>
      <a:lt2>
        <a:srgbClr val="F8F8F8"/>
      </a:lt2>
      <a:accent1>
        <a:srgbClr val="FFD239"/>
      </a:accent1>
      <a:accent2>
        <a:srgbClr val="7F76D4"/>
      </a:accent2>
      <a:accent3>
        <a:srgbClr val="D09E00"/>
      </a:accent3>
      <a:accent4>
        <a:srgbClr val="A7A8A9"/>
      </a:accent4>
      <a:accent5>
        <a:srgbClr val="5F5F5F"/>
      </a:accent5>
      <a:accent6>
        <a:srgbClr val="4D4D4D"/>
      </a:accent6>
      <a:hlink>
        <a:srgbClr val="0070C0"/>
      </a:hlink>
      <a:folHlink>
        <a:srgbClr val="0070C0"/>
      </a:folHlink>
    </a:clrScheme>
    <a:fontScheme name="ID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IERC _ v1.potx" id="{CB7D68AC-0E3A-41C9-86DA-677EB1DA2106}" vid="{FA015954-C65D-41AA-9082-1B67D333A1B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b5066c-6899-482b-9ea0-5145f9da9989" xsi:nil="true"/>
    <lcf76f155ced4ddcb4097134ff3c332f xmlns="83546a3d-c366-4e7d-9def-e8218ff15a6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53DDF50DF3F4488AC8CD0CA9E5211D" ma:contentTypeVersion="13" ma:contentTypeDescription="Create a new document." ma:contentTypeScope="" ma:versionID="5339b6dc69bc39eb7e0d289d3a1b9aa4">
  <xsd:schema xmlns:xsd="http://www.w3.org/2001/XMLSchema" xmlns:xs="http://www.w3.org/2001/XMLSchema" xmlns:p="http://schemas.microsoft.com/office/2006/metadata/properties" xmlns:ns2="1f0ee22a-7fcb-4426-928e-c3a562a7f10f" xmlns:ns3="83546a3d-c366-4e7d-9def-e8218ff15a67" xmlns:ns4="ddb5066c-6899-482b-9ea0-5145f9da9989" targetNamespace="http://schemas.microsoft.com/office/2006/metadata/properties" ma:root="true" ma:fieldsID="5402b064fc86f547a4ad1e507a5cf096" ns2:_="" ns3:_="" ns4:_="">
    <xsd:import namespace="1f0ee22a-7fcb-4426-928e-c3a562a7f10f"/>
    <xsd:import namespace="83546a3d-c366-4e7d-9def-e8218ff15a67"/>
    <xsd:import namespace="ddb5066c-6899-482b-9ea0-5145f9da998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ee22a-7fcb-4426-928e-c3a562a7f10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546a3d-c366-4e7d-9def-e8218ff15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2675d46-00a0-495e-b90c-e7abf5d36b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5066c-6899-482b-9ea0-5145f9da998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d4dcb01-e3de-4cbd-a330-6c4a34272f83}" ma:internalName="TaxCatchAll" ma:showField="CatchAllData" ma:web="1f0ee22a-7fcb-4426-928e-c3a562a7f1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EF29A8-74EC-4EAF-8F76-EA61474A401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ddb5066c-6899-482b-9ea0-5145f9da9989"/>
    <ds:schemaRef ds:uri="1f0ee22a-7fcb-4426-928e-c3a562a7f10f"/>
    <ds:schemaRef ds:uri="http://purl.org/dc/terms/"/>
    <ds:schemaRef ds:uri="83546a3d-c366-4e7d-9def-e8218ff15a67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0922F7D-FBDA-4EC5-A2F0-4D7591C34D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0ee22a-7fcb-4426-928e-c3a562a7f10f"/>
    <ds:schemaRef ds:uri="83546a3d-c366-4e7d-9def-e8218ff15a67"/>
    <ds:schemaRef ds:uri="ddb5066c-6899-482b-9ea0-5145f9da99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4004DB-3C58-47F2-8249-44C916BD009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199bfba-a409-4f13-b0c4-18b45933d88d}" enabled="0" method="" siteId="{2199bfba-a409-4f13-b0c4-18b45933d8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PowerPoint - IERC</Template>
  <TotalTime>1813</TotalTime>
  <Words>952</Words>
  <Application>Microsoft Office PowerPoint</Application>
  <PresentationFormat>Widescreen</PresentationFormat>
  <Paragraphs>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IERC Title Slides</vt:lpstr>
      <vt:lpstr>IERC Section Heading Slides</vt:lpstr>
      <vt:lpstr>IERC Content Slides</vt:lpstr>
      <vt:lpstr>IERC Blank Slides</vt:lpstr>
      <vt:lpstr>IERC Ending Slides</vt:lpstr>
      <vt:lpstr>LEPC EXERCISE FINAL REPORT</vt:lpstr>
      <vt:lpstr>Exercise Final Report </vt:lpstr>
      <vt:lpstr>Why do the LEPCs need an Exercise Final report?</vt:lpstr>
      <vt:lpstr>Helpful Reminders:</vt:lpstr>
      <vt:lpstr>Helpful Reminders Cont.:</vt:lpstr>
      <vt:lpstr>Helpful Reminders Cont.:</vt:lpstr>
      <vt:lpstr>How to enter the Exercise Final Report into Hazconnect:</vt:lpstr>
      <vt:lpstr>Entering the Exercise Final Report, Cont.:</vt:lpstr>
      <vt:lpstr>Entering the Exercise Final Report, Cont.:</vt:lpstr>
      <vt:lpstr>Entering the Exercise Final Report, Cont.:</vt:lpstr>
      <vt:lpstr>Entering the Exercise Final Report, Cont.:</vt:lpstr>
      <vt:lpstr>Entering the Exercise Final Report, Cont.:</vt:lpstr>
      <vt:lpstr>Entering the Exercise Final Report, Cont.:</vt:lpstr>
      <vt:lpstr>Entering the Exercise Final Report, Cont.:</vt:lpstr>
      <vt:lpstr>Entering the Exercise Final Report, Cont.:</vt:lpstr>
      <vt:lpstr>Entering the Exercise Final Report, Cont.:</vt:lpstr>
      <vt:lpstr>Entering the Exercise Final Report, Cont.:</vt:lpstr>
      <vt:lpstr>Entering the Exercise Final Report, Cont.:</vt:lpstr>
      <vt:lpstr>Feedback Is Welcomed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Amerman, Melissa</dc:creator>
  <cp:lastModifiedBy>Amerman, Melissa</cp:lastModifiedBy>
  <cp:revision>8</cp:revision>
  <cp:lastPrinted>2025-07-31T14:22:22Z</cp:lastPrinted>
  <dcterms:created xsi:type="dcterms:W3CDTF">2025-07-10T13:32:27Z</dcterms:created>
  <dcterms:modified xsi:type="dcterms:W3CDTF">2025-10-03T17:31:01Z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0x010100A953DDF50DF3F4488AC8CD0CA9E5211D</vt:lpwstr>
  </property>
  <property fmtid="{D5CDD505-2E9C-101B-9397-08002B2CF9AE}" pid="4" name="_dlc_DocIdItemGuid">
    <vt:lpwstr>c13a5f54-b0fb-49f5-88c8-40b80ca32e3d</vt:lpwstr>
  </property>
</Properties>
</file>